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Emergency preparedness/ </a:t>
            </a:r>
            <a:r>
              <a:rPr lang="en-US" sz="4800" dirty="0"/>
              <a:t>school safety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074" y="5039121"/>
            <a:ext cx="6841083" cy="132157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Jessica L. Covington</a:t>
            </a:r>
          </a:p>
          <a:p>
            <a:r>
              <a:rPr lang="en-US" dirty="0"/>
              <a:t>Risk/Safety Manager</a:t>
            </a:r>
          </a:p>
          <a:p>
            <a:r>
              <a:rPr lang="en-US" dirty="0"/>
              <a:t>Huntsville City Schools</a:t>
            </a:r>
          </a:p>
          <a:p>
            <a:endParaRPr lang="en-US" dirty="0"/>
          </a:p>
          <a:p>
            <a:r>
              <a:rPr lang="en-US" dirty="0"/>
              <a:t>July 22, 2017</a:t>
            </a:r>
          </a:p>
        </p:txBody>
      </p:sp>
    </p:spTree>
    <p:extLst>
      <p:ext uri="{BB962C8B-B14F-4D97-AF65-F5344CB8AC3E}">
        <p14:creationId xmlns:p14="http://schemas.microsoft.com/office/powerpoint/2010/main" val="71364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 and School Safety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Participation in School Safety </a:t>
            </a:r>
          </a:p>
          <a:p>
            <a:r>
              <a:rPr lang="en-US" dirty="0"/>
              <a:t>Emergency Response Resources</a:t>
            </a:r>
          </a:p>
          <a:p>
            <a:r>
              <a:rPr lang="en-US" dirty="0"/>
              <a:t>Parent Roles During an Emergency</a:t>
            </a:r>
          </a:p>
        </p:txBody>
      </p:sp>
    </p:spTree>
    <p:extLst>
      <p:ext uri="{BB962C8B-B14F-4D97-AF65-F5344CB8AC3E}">
        <p14:creationId xmlns:p14="http://schemas.microsoft.com/office/powerpoint/2010/main" val="288126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r>
              <a:rPr lang="en-US" dirty="0"/>
              <a:t>Student Participation in School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47" y="1596189"/>
            <a:ext cx="9922041" cy="3144253"/>
          </a:xfrm>
        </p:spPr>
        <p:txBody>
          <a:bodyPr>
            <a:normAutofit/>
          </a:bodyPr>
          <a:lstStyle/>
          <a:p>
            <a:r>
              <a:rPr lang="en-US" dirty="0"/>
              <a:t>Monthly Emergency Response Drills</a:t>
            </a:r>
          </a:p>
          <a:p>
            <a:pPr lvl="1"/>
            <a:r>
              <a:rPr lang="en-US" dirty="0"/>
              <a:t>Every month, each school conducts an emergency response drill. </a:t>
            </a:r>
          </a:p>
          <a:p>
            <a:pPr lvl="1"/>
            <a:r>
              <a:rPr lang="en-US" dirty="0"/>
              <a:t>These drills include practicing emergency responses to fires, severe weather, intruder, etc. </a:t>
            </a:r>
          </a:p>
          <a:p>
            <a:pPr lvl="1"/>
            <a:r>
              <a:rPr lang="en-US" dirty="0"/>
              <a:t>Administration communicates the threat and the threat response reasoning to the students. Our goal is for students to take emergency response information home and to the future workplace.</a:t>
            </a:r>
          </a:p>
          <a:p>
            <a:pPr lvl="1"/>
            <a:r>
              <a:rPr lang="en-US" dirty="0"/>
              <a:t>When feasible, drills are observed by central office staff. </a:t>
            </a:r>
          </a:p>
          <a:p>
            <a:pPr lvl="1"/>
            <a:r>
              <a:rPr lang="en-US" dirty="0"/>
              <a:t>All are evaluated by school administration and school safety coordinator.</a:t>
            </a:r>
          </a:p>
        </p:txBody>
      </p:sp>
    </p:spTree>
    <p:extLst>
      <p:ext uri="{BB962C8B-B14F-4D97-AF65-F5344CB8AC3E}">
        <p14:creationId xmlns:p14="http://schemas.microsoft.com/office/powerpoint/2010/main" val="50434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62789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Emergency Response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Huntsville City School website</a:t>
            </a:r>
          </a:p>
          <a:p>
            <a:pPr lvl="1"/>
            <a:r>
              <a:rPr lang="en-US" dirty="0"/>
              <a:t>Emergency Information for Parents located under the Risk Management Department.</a:t>
            </a:r>
          </a:p>
          <a:p>
            <a:r>
              <a:rPr lang="en-US" dirty="0"/>
              <a:t>Emergency Flipcharts</a:t>
            </a:r>
          </a:p>
          <a:p>
            <a:pPr lvl="1"/>
            <a:r>
              <a:rPr lang="en-US" dirty="0"/>
              <a:t>Located in every class room, and other areas of congregation in the school, along with an evacuation/severe weather refuge maps.</a:t>
            </a:r>
          </a:p>
        </p:txBody>
      </p:sp>
    </p:spTree>
    <p:extLst>
      <p:ext uri="{BB962C8B-B14F-4D97-AF65-F5344CB8AC3E}">
        <p14:creationId xmlns:p14="http://schemas.microsoft.com/office/powerpoint/2010/main" val="321807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85" y="0"/>
            <a:ext cx="9475059" cy="68580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462743" y="5710989"/>
            <a:ext cx="2475594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38337" y="3429000"/>
            <a:ext cx="2475594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1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08" y="0"/>
            <a:ext cx="8071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2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15705" y="319177"/>
            <a:ext cx="8327367" cy="62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7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62789"/>
          </a:xfrm>
        </p:spPr>
        <p:txBody>
          <a:bodyPr>
            <a:normAutofit fontScale="90000"/>
          </a:bodyPr>
          <a:lstStyle/>
          <a:p>
            <a:r>
              <a:rPr lang="en-US" dirty="0"/>
              <a:t>Parent Roles During an Emergency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patient.</a:t>
            </a:r>
          </a:p>
          <a:p>
            <a:r>
              <a:rPr lang="en-US" dirty="0"/>
              <a:t>Refrain from rushing to the school in an emergency – this will allow the staff or emergency response team members to perform their duties without interference or distraction.</a:t>
            </a:r>
          </a:p>
          <a:p>
            <a:r>
              <a:rPr lang="en-US" dirty="0"/>
              <a:t>Refrain from making calls to the school, which could jam the phone lines. Texting allows communication with student directly. However, do not be alarmed if they do </a:t>
            </a:r>
            <a:r>
              <a:rPr lang="en-US"/>
              <a:t>not respond.</a:t>
            </a:r>
            <a:endParaRPr lang="en-US" dirty="0"/>
          </a:p>
          <a:p>
            <a:r>
              <a:rPr lang="en-US" dirty="0"/>
              <a:t>Keep emergency cards up to date with correct phone numbers and names of people authorized to pick up students. </a:t>
            </a:r>
          </a:p>
          <a:p>
            <a:r>
              <a:rPr lang="en-US" dirty="0"/>
              <a:t>Remain calm. </a:t>
            </a:r>
          </a:p>
        </p:txBody>
      </p:sp>
    </p:spTree>
    <p:extLst>
      <p:ext uri="{BB962C8B-B14F-4D97-AF65-F5344CB8AC3E}">
        <p14:creationId xmlns:p14="http://schemas.microsoft.com/office/powerpoint/2010/main" val="298629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960" y="1034476"/>
            <a:ext cx="8361229" cy="2098226"/>
          </a:xfrm>
        </p:spPr>
        <p:txBody>
          <a:bodyPr/>
          <a:lstStyle/>
          <a:p>
            <a:r>
              <a:rPr lang="en-US" sz="4400" dirty="0"/>
              <a:t>Risk</a:t>
            </a:r>
            <a:r>
              <a:rPr lang="en-US" sz="4400"/>
              <a:t>/safety </a:t>
            </a:r>
            <a:r>
              <a:rPr lang="en-US" sz="4400" dirty="0"/>
              <a:t>Management department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256-428-8326</a:t>
            </a:r>
          </a:p>
          <a:p>
            <a:r>
              <a:rPr lang="en-US" dirty="0"/>
              <a:t>Jessica.Covington@hsv-k12.org</a:t>
            </a:r>
          </a:p>
        </p:txBody>
      </p:sp>
    </p:spTree>
    <p:extLst>
      <p:ext uri="{BB962C8B-B14F-4D97-AF65-F5344CB8AC3E}">
        <p14:creationId xmlns:p14="http://schemas.microsoft.com/office/powerpoint/2010/main" val="179517127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85</TotalTime>
  <Words>279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Emergency preparedness/ school safety </vt:lpstr>
      <vt:lpstr>Emergency Preparedness and School Safety Topics</vt:lpstr>
      <vt:lpstr>Student Participation in School Safety</vt:lpstr>
      <vt:lpstr>Emergency Response Resources </vt:lpstr>
      <vt:lpstr>PowerPoint Presentation</vt:lpstr>
      <vt:lpstr>PowerPoint Presentation</vt:lpstr>
      <vt:lpstr>PowerPoint Presentation</vt:lpstr>
      <vt:lpstr>Parent Roles During an Emergency </vt:lpstr>
      <vt:lpstr>Risk/safety Management department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preparedness and school safety</dc:title>
  <dc:creator>Covington, Jessica</dc:creator>
  <cp:lastModifiedBy>Covington, Jessica</cp:lastModifiedBy>
  <cp:revision>8</cp:revision>
  <dcterms:created xsi:type="dcterms:W3CDTF">2017-07-17T12:00:51Z</dcterms:created>
  <dcterms:modified xsi:type="dcterms:W3CDTF">2017-07-25T11:31:08Z</dcterms:modified>
</cp:coreProperties>
</file>