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26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7/21/17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7/21/17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7/21/17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7/21/17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7/21/17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7/21/17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7/21/17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7/21/17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7/21/17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7/21/17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7/21/17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7/21/17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7/21/17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7/21/17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7/21/17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7/21/17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CE38E4D-051A-41E1-86A4-E56916468FD0}" type="datetimeFigureOut">
              <a:rPr lang="en-US" smtClean="0"/>
              <a:t>7/21/17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/>
              <a:t>Huntsville Council of PTAs</a:t>
            </a:r>
            <a:endParaRPr lang="en-US" sz="4400" b="1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Summer </a:t>
            </a:r>
            <a:r>
              <a:rPr lang="en-US" sz="2400" b="1" dirty="0"/>
              <a:t>Leadership Training </a:t>
            </a:r>
            <a:r>
              <a:rPr lang="en-US" sz="2400" b="1" dirty="0" smtClean="0"/>
              <a:t>2017</a:t>
            </a:r>
          </a:p>
          <a:p>
            <a:endParaRPr lang="en-US" sz="2400" b="1" dirty="0"/>
          </a:p>
          <a:p>
            <a:r>
              <a:rPr lang="en-US" sz="2400" b="1" dirty="0" smtClean="0"/>
              <a:t>Understanding My Role as PTA Secretary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Millie Steber, HCPTA Secretary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4065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Secretary – Job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889787"/>
            <a:ext cx="8308975" cy="3491753"/>
          </a:xfrm>
        </p:spPr>
        <p:txBody>
          <a:bodyPr/>
          <a:lstStyle/>
          <a:p>
            <a:r>
              <a:rPr lang="en-US" b="1" i="1" dirty="0"/>
              <a:t>The secretary keeps accurate </a:t>
            </a:r>
            <a:r>
              <a:rPr lang="en-US" b="1" i="1" dirty="0" smtClean="0"/>
              <a:t>and concise records </a:t>
            </a:r>
            <a:r>
              <a:rPr lang="en-US" b="1" i="1" dirty="0"/>
              <a:t>of meetings and proceedings that become a permanent </a:t>
            </a:r>
            <a:r>
              <a:rPr lang="en-US" b="1" i="1" dirty="0" smtClean="0"/>
              <a:t>history </a:t>
            </a:r>
            <a:r>
              <a:rPr lang="en-US" b="1" i="1" dirty="0"/>
              <a:t>of the PTA.  </a:t>
            </a:r>
            <a:endParaRPr lang="en-US" b="1" i="1" dirty="0" smtClean="0"/>
          </a:p>
          <a:p>
            <a:endParaRPr lang="en-US" b="1" i="1" dirty="0"/>
          </a:p>
          <a:p>
            <a:r>
              <a:rPr lang="en-US" dirty="0" smtClean="0"/>
              <a:t>Some </a:t>
            </a:r>
            <a:r>
              <a:rPr lang="en-US" dirty="0"/>
              <a:t>PTAs split the job into two roles: Recording </a:t>
            </a:r>
            <a:r>
              <a:rPr lang="en-US" dirty="0" smtClean="0"/>
              <a:t>Secretary and Corresponding </a:t>
            </a:r>
            <a:r>
              <a:rPr lang="en-US" dirty="0"/>
              <a:t>Secretary.</a:t>
            </a:r>
            <a:r>
              <a:rPr lang="en-US" b="1" dirty="0"/>
              <a:t> 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95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Responsibilities of Secretary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613574"/>
            <a:ext cx="8308975" cy="4125031"/>
          </a:xfrm>
        </p:spPr>
        <p:txBody>
          <a:bodyPr>
            <a:noAutofit/>
          </a:bodyPr>
          <a:lstStyle/>
          <a:p>
            <a:pPr lvl="0"/>
            <a:r>
              <a:rPr lang="en-US" sz="1200" dirty="0" smtClean="0"/>
              <a:t>Works </a:t>
            </a:r>
            <a:r>
              <a:rPr lang="en-US" sz="1200" dirty="0"/>
              <a:t>with the president to create a meeting agenda, if requested by the </a:t>
            </a:r>
            <a:r>
              <a:rPr lang="en-US" sz="1200" dirty="0" smtClean="0"/>
              <a:t>president.</a:t>
            </a:r>
          </a:p>
          <a:p>
            <a:r>
              <a:rPr lang="en-US" sz="1200" dirty="0" smtClean="0"/>
              <a:t>Sends </a:t>
            </a:r>
            <a:r>
              <a:rPr lang="en-US" sz="1200" dirty="0"/>
              <a:t>out meeting announcements, agendas and supporting documents</a:t>
            </a:r>
            <a:r>
              <a:rPr lang="en-US" sz="1200" dirty="0" smtClean="0"/>
              <a:t>.  Conducts correspondence (thank you notes, newsletters).</a:t>
            </a:r>
            <a:endParaRPr lang="en-US" sz="1200" dirty="0"/>
          </a:p>
          <a:p>
            <a:pPr lvl="0"/>
            <a:r>
              <a:rPr lang="en-US" sz="1200" dirty="0" smtClean="0"/>
              <a:t>Takes </a:t>
            </a:r>
            <a:r>
              <a:rPr lang="en-US" sz="1200" dirty="0"/>
              <a:t>attendance and </a:t>
            </a:r>
            <a:r>
              <a:rPr lang="en-US" sz="1200" dirty="0" smtClean="0"/>
              <a:t>checks </a:t>
            </a:r>
            <a:r>
              <a:rPr lang="en-US" sz="1200" dirty="0"/>
              <a:t>for quorum (minimum number of members who must be present to conduct business at a meeting) during voting.</a:t>
            </a:r>
            <a:endParaRPr lang="en-US" sz="1200" dirty="0"/>
          </a:p>
          <a:p>
            <a:pPr lvl="0"/>
            <a:r>
              <a:rPr lang="en-US" sz="1200" dirty="0" smtClean="0"/>
              <a:t>Takes </a:t>
            </a:r>
            <a:r>
              <a:rPr lang="en-US" sz="1200" dirty="0"/>
              <a:t>minutes, including counting and recording any votes and recording all business transacted at general meetings and board meetings.</a:t>
            </a:r>
            <a:endParaRPr lang="en-US" sz="1200" dirty="0"/>
          </a:p>
          <a:p>
            <a:pPr lvl="0"/>
            <a:r>
              <a:rPr lang="en-US" sz="1200" dirty="0" smtClean="0"/>
              <a:t>Presents </a:t>
            </a:r>
            <a:r>
              <a:rPr lang="en-US" sz="1200" dirty="0"/>
              <a:t>the draft minutes of the previous </a:t>
            </a:r>
            <a:r>
              <a:rPr lang="en-US" sz="1200" dirty="0" smtClean="0"/>
              <a:t>meeting</a:t>
            </a:r>
            <a:r>
              <a:rPr lang="en-US" sz="1200" dirty="0"/>
              <a:t> </a:t>
            </a:r>
            <a:r>
              <a:rPr lang="en-US" sz="1200" dirty="0" smtClean="0"/>
              <a:t>and makes corrections. Ensures </a:t>
            </a:r>
            <a:r>
              <a:rPr lang="en-US" sz="1200" dirty="0"/>
              <a:t>approved minutes are included </a:t>
            </a:r>
            <a:r>
              <a:rPr lang="en-US" sz="1200" dirty="0" smtClean="0"/>
              <a:t>in PTA’s </a:t>
            </a:r>
            <a:r>
              <a:rPr lang="en-US" sz="1200" dirty="0"/>
              <a:t>permanent record.</a:t>
            </a:r>
            <a:endParaRPr lang="en-US" sz="1200" dirty="0"/>
          </a:p>
          <a:p>
            <a:pPr lvl="0"/>
            <a:r>
              <a:rPr lang="en-US" sz="1200" dirty="0"/>
              <a:t>Act as custodian of all records, except those specifically assigned to others, and </a:t>
            </a:r>
            <a:r>
              <a:rPr lang="en-US" sz="1200" dirty="0" smtClean="0"/>
              <a:t>delivers </a:t>
            </a:r>
            <a:r>
              <a:rPr lang="en-US" sz="1200" dirty="0"/>
              <a:t>all records to successor.</a:t>
            </a:r>
            <a:endParaRPr lang="en-US" sz="1200" dirty="0"/>
          </a:p>
          <a:p>
            <a:pPr lvl="0"/>
            <a:r>
              <a:rPr lang="en-US" sz="1200" dirty="0" smtClean="0"/>
              <a:t>Calls meetings </a:t>
            </a:r>
            <a:r>
              <a:rPr lang="en-US" sz="1200" dirty="0"/>
              <a:t>to order in the absence of the president or vice presidents, unless bylaws specify otherwise. </a:t>
            </a:r>
            <a:r>
              <a:rPr lang="en-US" sz="1200" dirty="0" smtClean="0"/>
              <a:t>Counts </a:t>
            </a:r>
            <a:r>
              <a:rPr lang="en-US" sz="1200" dirty="0"/>
              <a:t>a rising vote when requested by the presiding officer.</a:t>
            </a:r>
            <a:endParaRPr lang="en-US" sz="1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74731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Content of Meeting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525785" cy="3491753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70000"/>
              </a:lnSpc>
            </a:pPr>
            <a:r>
              <a:rPr lang="en-US" dirty="0"/>
              <a:t>Name of </a:t>
            </a:r>
            <a:r>
              <a:rPr lang="en-US" dirty="0" smtClean="0"/>
              <a:t>your PTA</a:t>
            </a:r>
            <a:endParaRPr lang="en-US" dirty="0"/>
          </a:p>
          <a:p>
            <a:pPr lvl="0">
              <a:lnSpc>
                <a:spcPct val="70000"/>
              </a:lnSpc>
            </a:pPr>
            <a:r>
              <a:rPr lang="en-US" dirty="0"/>
              <a:t>Date, </a:t>
            </a:r>
            <a:r>
              <a:rPr lang="en-US" dirty="0" smtClean="0"/>
              <a:t>time, </a:t>
            </a:r>
            <a:r>
              <a:rPr lang="en-US" dirty="0"/>
              <a:t>and location of the </a:t>
            </a:r>
            <a:r>
              <a:rPr lang="en-US" dirty="0" smtClean="0"/>
              <a:t>meeting</a:t>
            </a:r>
            <a:endParaRPr lang="en-US" dirty="0"/>
          </a:p>
          <a:p>
            <a:pPr lvl="0">
              <a:lnSpc>
                <a:spcPct val="70000"/>
              </a:lnSpc>
            </a:pPr>
            <a:r>
              <a:rPr lang="en-US" dirty="0" smtClean="0"/>
              <a:t>Name of presiding officer (“meeting was called to order by president Amy Miller at 1:10 p.m.”)</a:t>
            </a:r>
          </a:p>
          <a:p>
            <a:pPr lvl="0">
              <a:lnSpc>
                <a:spcPct val="70000"/>
              </a:lnSpc>
            </a:pPr>
            <a:r>
              <a:rPr lang="en-US" dirty="0" smtClean="0"/>
              <a:t>Members in attendance (may include whether a quorum was reached)</a:t>
            </a:r>
            <a:endParaRPr lang="en-US" dirty="0"/>
          </a:p>
          <a:p>
            <a:pPr lvl="0">
              <a:lnSpc>
                <a:spcPct val="70000"/>
              </a:lnSpc>
            </a:pPr>
            <a:r>
              <a:rPr lang="en-US" dirty="0"/>
              <a:t>Disposition of minutes from previous meeting including when/how approved;</a:t>
            </a:r>
          </a:p>
          <a:p>
            <a:pPr lvl="0">
              <a:lnSpc>
                <a:spcPct val="70000"/>
              </a:lnSpc>
            </a:pPr>
            <a:r>
              <a:rPr lang="en-US" dirty="0"/>
              <a:t>Summarized report of officers and chairs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Record of each motion voted upon, the name of the member who made the motion and outcome</a:t>
            </a:r>
            <a:endParaRPr lang="en-US" dirty="0"/>
          </a:p>
          <a:p>
            <a:pPr lvl="0">
              <a:lnSpc>
                <a:spcPct val="70000"/>
              </a:lnSpc>
            </a:pPr>
            <a:r>
              <a:rPr lang="en-US" dirty="0" smtClean="0"/>
              <a:t>Time </a:t>
            </a:r>
            <a:r>
              <a:rPr lang="en-US" dirty="0"/>
              <a:t>of </a:t>
            </a:r>
            <a:r>
              <a:rPr lang="en-US" dirty="0" smtClean="0"/>
              <a:t>adjournment</a:t>
            </a:r>
          </a:p>
          <a:p>
            <a:pPr lvl="0">
              <a:lnSpc>
                <a:spcPct val="70000"/>
              </a:lnSpc>
            </a:pPr>
            <a:r>
              <a:rPr lang="en-US" dirty="0" smtClean="0"/>
              <a:t>Name/signature </a:t>
            </a:r>
            <a:r>
              <a:rPr lang="en-US" dirty="0"/>
              <a:t>of secretary.	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1872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Robert’s Rules of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PTA </a:t>
            </a:r>
            <a:r>
              <a:rPr lang="en-US" dirty="0"/>
              <a:t>b</a:t>
            </a:r>
            <a:r>
              <a:rPr lang="en-US" dirty="0" smtClean="0"/>
              <a:t>usiness is conducted by proposing, discussing, and voting on motions.</a:t>
            </a:r>
          </a:p>
          <a:p>
            <a:r>
              <a:rPr lang="en-US" dirty="0"/>
              <a:t>Voting Order – member makes a motion, there is a second </a:t>
            </a:r>
            <a:r>
              <a:rPr lang="en-US" dirty="0" smtClean="0"/>
              <a:t>(name not recorded in </a:t>
            </a:r>
            <a:r>
              <a:rPr lang="en-US" dirty="0"/>
              <a:t>minutes), discussion takes place, voting takes </a:t>
            </a:r>
            <a:r>
              <a:rPr lang="en-US" dirty="0" smtClean="0"/>
              <a:t>place.  </a:t>
            </a:r>
          </a:p>
          <a:p>
            <a:r>
              <a:rPr lang="en-US" dirty="0" smtClean="0"/>
              <a:t>Meeting minutes focus on content and outcome of the motions (not who said what during the discussion).</a:t>
            </a:r>
          </a:p>
          <a:p>
            <a:r>
              <a:rPr lang="en-US" dirty="0" smtClean="0"/>
              <a:t>With motions there is a clear “yea” or “nay” vote to show the whether the motion is approved, defeated, or tabled.</a:t>
            </a:r>
          </a:p>
        </p:txBody>
      </p:sp>
    </p:spTree>
    <p:extLst>
      <p:ext uri="{BB962C8B-B14F-4D97-AF65-F5344CB8AC3E}">
        <p14:creationId xmlns:p14="http://schemas.microsoft.com/office/powerpoint/2010/main" val="4229748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After the Meeting…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Minutes should be finalized quickly.</a:t>
            </a:r>
          </a:p>
          <a:p>
            <a:r>
              <a:rPr lang="en-US" dirty="0" smtClean="0"/>
              <a:t>Send a copy (often by email) of DRAFT minutes for review by PTA Board members.   Make changes accordingly.  Be sure to approve minutes at the next meeting.</a:t>
            </a:r>
          </a:p>
          <a:p>
            <a:r>
              <a:rPr lang="en-US" dirty="0" smtClean="0"/>
              <a:t>Once meeting minutes are approved, print a copy and file in your PTA binder/notebook.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1961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85</TotalTime>
  <Words>436</Words>
  <Application>Microsoft Macintosh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Expo</vt:lpstr>
      <vt:lpstr>Huntsville Council of PTAs</vt:lpstr>
      <vt:lpstr>Secretary – Job Description</vt:lpstr>
      <vt:lpstr>_x0012_Responsibilities of Secretary</vt:lpstr>
      <vt:lpstr>Content of Meeting Minutes</vt:lpstr>
      <vt:lpstr>Robert’s Rules of Order</vt:lpstr>
      <vt:lpstr>After the Meeting…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Huntsville Council of PTAs</dc:title>
  <dc:creator>Millie Steber</dc:creator>
  <cp:lastModifiedBy>Millie Steber</cp:lastModifiedBy>
  <cp:revision>8</cp:revision>
  <cp:lastPrinted>2017-07-22T03:58:57Z</cp:lastPrinted>
  <dcterms:created xsi:type="dcterms:W3CDTF">2017-07-22T02:50:54Z</dcterms:created>
  <dcterms:modified xsi:type="dcterms:W3CDTF">2017-07-22T04:16:38Z</dcterms:modified>
</cp:coreProperties>
</file>