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ink/inkAction1.xml" ContentType="application/vnd.ms-office.inkAction+xml"/>
  <Override PartName="/ppt/ink/inkAction2.xml" ContentType="application/vnd.ms-office.inkAction+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0"/>
  </p:notesMasterIdLst>
  <p:sldIdLst>
    <p:sldId id="256" r:id="rId2"/>
    <p:sldId id="293" r:id="rId3"/>
    <p:sldId id="298" r:id="rId4"/>
    <p:sldId id="302" r:id="rId5"/>
    <p:sldId id="291" r:id="rId6"/>
    <p:sldId id="290" r:id="rId7"/>
    <p:sldId id="304" r:id="rId8"/>
    <p:sldId id="305" r:id="rId9"/>
    <p:sldId id="301" r:id="rId10"/>
    <p:sldId id="292" r:id="rId11"/>
    <p:sldId id="307" r:id="rId12"/>
    <p:sldId id="287" r:id="rId13"/>
    <p:sldId id="306" r:id="rId14"/>
    <p:sldId id="288" r:id="rId15"/>
    <p:sldId id="281" r:id="rId16"/>
    <p:sldId id="303" r:id="rId17"/>
    <p:sldId id="278" r:id="rId18"/>
    <p:sldId id="284" r:id="rId19"/>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144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8-21T01:22:03.672"/>
    </inkml:context>
    <inkml:brush xml:id="br0">
      <inkml:brushProperty name="width" value="0.05292" units="cm"/>
      <inkml:brushProperty name="height" value="0.05292" units="cm"/>
      <inkml:brushProperty name="color" value="#00B050"/>
    </inkml:brush>
  </inkml:definitions>
  <iact:action type="add" startTime="28489">
    <iact:property name="dataType"/>
    <iact:actionData xml:id="d0">
      <inkml:trace xmlns:inkml="http://www.w3.org/2003/InkML" xml:id="stk0" contextRef="#ctx0" brushRef="#br0">17061 6119 0,'-35'0'6,"1"0"11,34 34-10,0 1 0,-35 0 11,0-35-13,35 35 26,-35-35-22,35 34-1,0 1 15,-34 0 10,34 0-19,-35-35 2,35 34-8,0 1 6,0 0-4,0 0 11,0 0-6,0-1 1,0 1 2,0 0-10,-35 0 22,35-1-14,0 1-8,0 0 16,0 0-15,0-1-2,0 1 18,0 0-12,0 0 11,0-1 0,0 1-2,0 0 2,0 0 0,0 0-17,35-35 10,0 0 21,-35 34-30,34-34 0,-34 35 0,35-35 16,0 0-18,-35 35 0,69-35 4,-34 35-1,0-35-2,34 0 2,-34 34-4,35-34 13,-36 0-3,1 0 8,35 0-15,-36 0 9,1 0-10,0 0-1,0 0 20,-1 0-20,1 0 16,0 0-12,0 0-2,-1-34 6,1 34 4,0-35-10,0 35 6,-1-35 2,1 35-8,-35-35 0,0 1 6,35 34-4,0 0-4,-1 0 24,1 0-6,0 0-16,0 0 32,-1-35-24,1 35 8,-35-35-18,0 0 18,35 35-18,0-35 28,-35 1-10,0-1-16,34 35 4,-34-35-4,0 0 16,35 35-15,-35-34 16,0-1-10,0 0 0,35 35 1,-35-35 1,0 1 6,0-1-7,0 0 14,0 0-16,0 1 20,0-1-6,0 0 14,-35 0 3,35 0-30,0 1 1,-35 34 24,35-35-18,0 0-13,0 0 25,-34 35-29,34-34 1,-35 34 4,35-35-2,-35 35 0,35-35 9,-35 0-10,35 1 7,-34 34-4,34-35 2,-35 35 4,35-35-6,-35 0-4,0 35 4,1-34 14,34-1-10,-35 35-6,0 0 8,0 0 16,35-35-16,-69 35-3,69-35 4,-35 35 7,0 0-16,1 0 8,-1 0 12,0 0-20,0 0 25,1 0-17,-1 0-1,0 0 9,0 0-8,1 0 0,34 35-8,-35-35 14,0 0-6,35 35-8,0 0 0,-35-35 0,1 34 0,-1 1 6,35 0 9,-35-35 33,35 35-46,0-1 57,0 1-51</inkml:trace>
    </iact:actionData>
  </iact:action>
  <iact:action type="add" startTime="41723">
    <iact:property name="dataType"/>
    <iact:actionData xml:id="d1">
      <inkml:trace xmlns:inkml="http://www.w3.org/2003/InkML" xml:id="stk1" contextRef="#ctx0" brushRef="#br0">7645 9873 0,'-35'0'22,"0"0"-4,0 0 4,1 0 2,-1 0-8,0 0 0,0 0-10,1 0 10,-1 0 0,0 0-8,0 0 0,-34 35 8,34-35-7,0 0-2,35 35-1,-34-35 8,-1 34-5,35 1 0,-35-35-1,35 35 8,-34-35 0,34 35-8,0-1-2,0 1 0,-35-35 4,35 35 5,0 0-6,-35-1 13,35 1-12,0 0 4,0 0 18,0-1-24,0 1 8,0 0-2,0 0-8,0 34 36,35-34-25,-35 0-12,35 0 19,-35-1-18,34-34 12,-34 35 20,35 0-15,-35 0 8,35-35-21,-1 34 14,-34 1-3,35 0-12,0-35-3,-35 35 12,69 34 6,-34-69 4,0 0-18,-35 35 4,35-35-4,-1 35 14,-34-1-8,35-34-10,0 0 10,0 0-8,-35 35 0,34-35-1,1 0 2,0 35-1,-35 0 0,69-35 0,-34 0-4,35 35 14,-36-35-12,1 34 12,35-34-10,-70 35-2,34-35 2,1 0 2,0 0-4,0 0 0,-1 0 4,1 0-2,0 0 0,34 0 0,-34 0 16,0 0-16,0 35 14,-1-35 2,1 0-16,0 0 1,34 0 7,-34-35-1,0 0-1,0 35-6,34-34-2,-69-1 4,35 35-2,0-35 0,-35 0 6,0 0-4,34 35 10,-34-34-12,0-1 2,35 35-4,-35-35 20,0 0 12,0 1-16,0-1-6,0 0 10,0 0-20,-35 1 42,35-1-32,0 0 1,-34 0 12,34 1-13,-35-1-10,0 35 4,35-35 14,0 0-10,-35 35-6,35-34 0,-34 34 8,34-35-8,-35 35 0,35-35 6,-35 0 2,35 0-2,-35 35-4,35-34-2,-34-1 24,34 0-24,0 0-1,-35 35 0,0 0 18,35-34-18,0-1 9,-35 35 0,35-35 14,-34 35 18,34-35-40,-35 35-2,35-34 2,-35-1 32,0 35-24,35-35 0,-34 0-4,-1 35-4,0 0 2,35-34-2,-35 34 0,1-35-2,-1 35 4,35-35 6,-35 35-1,0 0 1,35-35 16,-34 35-25,-1 0 18,0 0-4,0 0 11,1-35-16,-1 35 0,0 0-2,0 0-6,1 0 14,-1 0-12,0 0-2,0 0 8,1 0-10,-1 0 8,0 0 18,-34 0-16,34 0 9,35 35-18,-35-35 9,35 35 16,-35-35 4</inkml:trace>
    </iact:actionData>
  </iact:action>
  <iact:action type="add" startTime="54644">
    <iact:property name="dataType"/>
    <iact:actionData xml:id="d2">
      <inkml:trace xmlns:inkml="http://www.w3.org/2003/InkML" xml:id="stk2" contextRef="#ctx0" brushRef="#br0">16853 14392 0,'0'0'2,"-35"0"4,0 0 2,0 0-1,1 0 2,-1 0-2,0 0 2,0 0-2,1 0 0,-36 0 9,35 0-1,1 0-7,-1 0 1,0 0-2,0 0 18,1 0-19,-1 0 3,0 0 15,0 0-17,1 0 1,34 35 0,-35-35 9,0 35-3,0-35 3,1 0-10,-36 34 2,70 1-4,0 0 5,-35-35-2,1 35 0,-1-35 0,0 69-2,0-69 0,35 35 3,-34 0-1,34 0 0,-70-1-1,35-34 2,35 35 0,-34 35 7,-1-70-8,35 34-3,-69 1 4,69 35-2,-35-1 10,35-34-9,0 0-1,-35-35 2,35 34-3,0 1 3,0 0 12,0 0-11,0 0 4,0-1 18,35-34-24,-35 35-2,0 0 2,35-35 1,-1 0 0,1 35-2,0-1 0,34 1 3,1-35-4,-36 70 4,71-36-4,-36 1 4,1 0-4,-36 0 2,36-35 0,-1 34-2,-34-34 4,35 0-2,-36 35-1,36-35 0,-35 0 1,69 0 0,-35 0 1,-34 0-4,35 0 4,34 0 0,-69 0 14,-1 0-8,1 0-6,0 0 0,0 0-2,-1 0-1,1 0 2,35 0 1,-36 0-2,36 0 0,-35 0 2,-1 0 0,1 0-2,0 0 1,34 0 0,-34 0-2,0 0 3,0 0-1,34-35-2,1 1 4,-1-1 6,-34 35-8,0 0-1,-35-35 0,34 35 2,1-35-3,-35 1 3,35 34 14,-35-35-14,35 35 15,-35-35-16,0 0 4,34 1-3,1-36 7,-35 35-7,35 35 14,-35-34-15,0-1-1,0 0 0,0 0 16,0 0-14,35 35-1,-35-34 7,0-1-7,0 0 0,0 0 8,0-34 0,0 34-8,0 0 9,0-34-2,-35 34 13,35 0-19,0-34-2,-35 69 2,0 0 8,1-35-9,-1 35-1,35-35 1,-70 35 6,70-34-6,-34 34 0,-1-35 7,-35 35-7,70-35 1,-69 35-2,34 0 1,0-35 2,1 35-3,34-35-1,-70 35 1,35 0 10,1-34-10,-1 34 3,0 0-4,-34 0 2,34 0 1,-35 0-2,36 0 3,-1 0-6,-35 0 5,36 0 0,-1 0-3,0 0 2,0 0 0,1 0 2,-1 0-4,0 0 2,0 0 8,1 0-10,-1 0 12,0 0-4,0 0 4,1 0 27,-1 0 4</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366" units="cm"/>
          <inkml:channel name="Y" type="integer" max="768" units="cm"/>
          <inkml:channel name="T" type="integer" max="2.14748E9" units="dev"/>
        </inkml:traceFormat>
        <inkml:channelProperties>
          <inkml:channelProperty channel="X" name="resolution" value="39.7093" units="1/cm"/>
          <inkml:channelProperty channel="Y" name="resolution" value="39.79275" units="1/cm"/>
          <inkml:channelProperty channel="T" name="resolution" value="1" units="1/dev"/>
        </inkml:channelProperties>
      </inkml:inkSource>
      <inkml:timestamp xml:id="ts0" timeString="2020-08-21T01:22:03.672"/>
    </inkml:context>
    <inkml:brush xml:id="br0">
      <inkml:brushProperty name="width" value="0.05292" units="cm"/>
      <inkml:brushProperty name="height" value="0.05292" units="cm"/>
      <inkml:brushProperty name="color" value="#00B050"/>
    </inkml:brush>
  </inkml:definitions>
  <iact:action type="add" startTime="18236">
    <iact:property name="dataType"/>
    <iact:actionData xml:id="d0">
      <inkml:trace xmlns:inkml="http://www.w3.org/2003/InkML" xml:id="stk0" contextRef="#ctx0" brushRef="#br0">16262 7022 0,'-35'0'38,"0"0"72,35-34-102,0-1 22,-69 35-12,-1 0-2,1-35 12,-1 35-12,36 0 10,-36 0-20,1 0 10,34 0-2,0 0 13,0 0-21,1 0 11,-1 0-8,-34-35-2,34 35 7,0 0-6,0 0 8,1 0-10,-36 0 10,70 35-6,0 0 4,-35 0-6,1-35 8,34 34 8,0 1-18,-35 0 25,35 0-22,0 0-2,-35-1 18,35 1-9,0 0-8,0 0 29,0-1-28,0 1 15,0 0-8,0 0-3,0-1 11,0 1-17,35-35 9,-35 35-6,0 0 20,0-1-22,35-34 8,-1 35-2,1-35 12,-35 35-18,0 0 0,35-1 5,0-34 12,-35 35-19,34 0 4,1 0 12,0 0-13,-35-1 12,35-34-13,-1 0 0,-34 35 3,35-35 4,0 35 6,-1 0-12,1-35 14,0 0-7,0 34-9,-1 1 11,1-35-10,0 0-2,-35 35 10,35-35-8,-1 0 8,1 35 0,0-35 6,0 0-16,-35 34 2,34-34 0,1 0 8,0 0-6,0 0 14,-1 0-8,1 0-4,-35-34 22,35 34-17,-35-35-10,35 35 2,-35-35 20,34 35-15,-34-35 2,35 35 2,0-34-6,-35-1 14,0 0-10,0 0 8,35 1-8,-35-1-10,34 0 50,1 35 15,-35-35-64,0 0 9,0 1 28,35 34-35,-35-35 38,35 35-25,-1 0 20,-34-35-12,0 0-14,0 1-2,0-1 40,0 0-35,0 0-3,0 1 45,0-1-37,0 0 70,0 0-58,-34 35-28,34-34 2,-35 34 22,35-35 22,0 0-46,-35 35 14,35-35 8,-35 35-22,1 0 32,34-34-32,0-1 23,-35 0 48,35 0-17,-35 35-29,35-35 6,-35 35-19,35-34 6,-34 34-10,34-35 6,-35 35-6,35-35-8,-35 35 32,35-35-18,0 1 2,0-1-1</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EFFAEAE-17F8-4C9C-A60F-FE05E376152E}"/>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84CF68B6-231A-4A33-812F-F8048496F389}"/>
              </a:ext>
            </a:extLst>
          </p:cNvPr>
          <p:cNvSpPr>
            <a:spLocks noGrp="1"/>
          </p:cNvSpPr>
          <p:nvPr>
            <p:ph type="dt" idx="1"/>
          </p:nvPr>
        </p:nvSpPr>
        <p:spPr>
          <a:xfrm>
            <a:off x="3970338" y="0"/>
            <a:ext cx="3038475" cy="465138"/>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08A42847-9B4F-4737-BEFC-09C8191477DD}" type="datetimeFigureOut">
              <a:rPr lang="en-US"/>
              <a:pPr>
                <a:defRPr/>
              </a:pPr>
              <a:t>8/31/2020</a:t>
            </a:fld>
            <a:endParaRPr lang="en-US"/>
          </a:p>
        </p:txBody>
      </p:sp>
      <p:sp>
        <p:nvSpPr>
          <p:cNvPr id="4" name="Slide Image Placeholder 3">
            <a:extLst>
              <a:ext uri="{FF2B5EF4-FFF2-40B4-BE49-F238E27FC236}">
                <a16:creationId xmlns:a16="http://schemas.microsoft.com/office/drawing/2014/main" id="{DFBC9297-2F43-43BD-81ED-467BEC52DE11}"/>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6C62C64-147F-467F-8A13-7C901A761F10}"/>
              </a:ext>
            </a:extLst>
          </p:cNvPr>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B3884F1-A667-4B8F-AA02-F064054AA624}"/>
              </a:ext>
            </a:extLst>
          </p:cNvPr>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23D65689-C368-4843-BC71-A9EF5E10B6B9}"/>
              </a:ext>
            </a:extLst>
          </p:cNvPr>
          <p:cNvSpPr>
            <a:spLocks noGrp="1"/>
          </p:cNvSpPr>
          <p:nvPr>
            <p:ph type="sldNum" sz="quarter" idx="5"/>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BB2ADA8C-2D53-468D-84F2-7E7C4F12011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82F92BEA-3F49-444F-AD00-24311411B5C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4D3DFF6B-BF48-43C0-80F4-5FE55E7E01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6" name="Slide Number Placeholder 3">
            <a:extLst>
              <a:ext uri="{FF2B5EF4-FFF2-40B4-BE49-F238E27FC236}">
                <a16:creationId xmlns:a16="http://schemas.microsoft.com/office/drawing/2014/main" id="{D8BEB79B-60BD-4DD1-9CD7-1C88BA29C6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4139865-BA7F-49A2-897A-D99B05E874BC}" type="slidenum">
              <a:rPr lang="en-US" altLang="en-US"/>
              <a:pPr/>
              <a:t>12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F0B504D0-087F-48A3-A09E-C3603076B0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7C09A644-C2FE-4334-A4F4-5F16EDEC6F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a:extLst>
              <a:ext uri="{FF2B5EF4-FFF2-40B4-BE49-F238E27FC236}">
                <a16:creationId xmlns:a16="http://schemas.microsoft.com/office/drawing/2014/main" id="{3CECA379-4A40-4689-A2A1-B95B0F4D0C7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C5E2F0E-06D5-4447-9E35-2D558E67F460}" type="slidenum">
              <a:rPr lang="en-US" altLang="en-US"/>
              <a:pPr/>
              <a:t>17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29">
            <a:extLst>
              <a:ext uri="{FF2B5EF4-FFF2-40B4-BE49-F238E27FC236}">
                <a16:creationId xmlns:a16="http://schemas.microsoft.com/office/drawing/2014/main" id="{54C119E6-1347-4A9B-B4D6-DE423D590BAA}"/>
              </a:ext>
            </a:extLst>
          </p:cNvPr>
          <p:cNvSpPr>
            <a:spLocks noGrp="1"/>
          </p:cNvSpPr>
          <p:nvPr>
            <p:ph type="dt" sz="half" idx="10"/>
          </p:nvPr>
        </p:nvSpPr>
        <p:spPr/>
        <p:txBody>
          <a:bodyPr/>
          <a:lstStyle>
            <a:lvl1pPr>
              <a:defRPr/>
            </a:lvl1pPr>
          </a:lstStyle>
          <a:p>
            <a:pPr>
              <a:defRPr/>
            </a:pPr>
            <a:fld id="{548074C0-5B94-47B2-BEE6-CC152A27A689}" type="datetime1">
              <a:rPr lang="en-US"/>
              <a:pPr>
                <a:defRPr/>
              </a:pPr>
              <a:t>8/31/2020</a:t>
            </a:fld>
            <a:endParaRPr lang="en-US"/>
          </a:p>
        </p:txBody>
      </p:sp>
      <p:sp>
        <p:nvSpPr>
          <p:cNvPr id="5" name="Footer Placeholder 18">
            <a:extLst>
              <a:ext uri="{FF2B5EF4-FFF2-40B4-BE49-F238E27FC236}">
                <a16:creationId xmlns:a16="http://schemas.microsoft.com/office/drawing/2014/main" id="{B29CE6D7-11B6-4D02-AD66-AC73F6454F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26">
            <a:extLst>
              <a:ext uri="{FF2B5EF4-FFF2-40B4-BE49-F238E27FC236}">
                <a16:creationId xmlns:a16="http://schemas.microsoft.com/office/drawing/2014/main" id="{9DD202FD-E785-4E73-8880-7E0C9F672DE6}"/>
              </a:ext>
            </a:extLst>
          </p:cNvPr>
          <p:cNvSpPr>
            <a:spLocks noGrp="1"/>
          </p:cNvSpPr>
          <p:nvPr>
            <p:ph type="sldNum" sz="quarter" idx="12"/>
          </p:nvPr>
        </p:nvSpPr>
        <p:spPr/>
        <p:txBody>
          <a:bodyPr/>
          <a:lstStyle>
            <a:lvl1pPr>
              <a:defRPr>
                <a:solidFill>
                  <a:srgbClr val="D1EAEE"/>
                </a:solidFill>
              </a:defRPr>
            </a:lvl1pPr>
          </a:lstStyle>
          <a:p>
            <a:fld id="{A0127A47-7F3D-4C6E-9045-9E0CF80B696E}" type="slidenum">
              <a:rPr lang="en-US" altLang="en-US"/>
              <a:pPr/>
              <a:t>‹#›</a:t>
            </a:fld>
            <a:endParaRPr lang="en-US" altLang="en-US"/>
          </a:p>
        </p:txBody>
      </p:sp>
    </p:spTree>
    <p:extLst>
      <p:ext uri="{BB962C8B-B14F-4D97-AF65-F5344CB8AC3E}">
        <p14:creationId xmlns:p14="http://schemas.microsoft.com/office/powerpoint/2010/main" val="302033120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A9797064-467A-47E6-A09B-5D324892459A}"/>
              </a:ext>
            </a:extLst>
          </p:cNvPr>
          <p:cNvSpPr>
            <a:spLocks noGrp="1"/>
          </p:cNvSpPr>
          <p:nvPr>
            <p:ph type="dt" sz="half" idx="10"/>
          </p:nvPr>
        </p:nvSpPr>
        <p:spPr/>
        <p:txBody>
          <a:bodyPr/>
          <a:lstStyle>
            <a:lvl1pPr>
              <a:defRPr/>
            </a:lvl1pPr>
          </a:lstStyle>
          <a:p>
            <a:pPr>
              <a:defRPr/>
            </a:pPr>
            <a:fld id="{700F64A5-7DCD-4C74-ADC8-451A0147E9F0}" type="datetime1">
              <a:rPr lang="en-US"/>
              <a:pPr>
                <a:defRPr/>
              </a:pPr>
              <a:t>8/31/2020</a:t>
            </a:fld>
            <a:endParaRPr lang="en-US"/>
          </a:p>
        </p:txBody>
      </p:sp>
      <p:sp>
        <p:nvSpPr>
          <p:cNvPr id="5" name="Footer Placeholder 21">
            <a:extLst>
              <a:ext uri="{FF2B5EF4-FFF2-40B4-BE49-F238E27FC236}">
                <a16:creationId xmlns:a16="http://schemas.microsoft.com/office/drawing/2014/main" id="{8327CA5A-B5C3-484C-A17D-AF10A980C01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90667839-4370-489D-AF23-54014AE8853A}"/>
              </a:ext>
            </a:extLst>
          </p:cNvPr>
          <p:cNvSpPr>
            <a:spLocks noGrp="1"/>
          </p:cNvSpPr>
          <p:nvPr>
            <p:ph type="sldNum" sz="quarter" idx="12"/>
          </p:nvPr>
        </p:nvSpPr>
        <p:spPr/>
        <p:txBody>
          <a:bodyPr/>
          <a:lstStyle>
            <a:lvl1pPr>
              <a:defRPr/>
            </a:lvl1pPr>
          </a:lstStyle>
          <a:p>
            <a:fld id="{843DC20C-F399-43E5-9699-BCAAFA12403A}" type="slidenum">
              <a:rPr lang="en-US" altLang="en-US"/>
              <a:pPr/>
              <a:t>‹#›</a:t>
            </a:fld>
            <a:endParaRPr lang="en-US" altLang="en-US"/>
          </a:p>
        </p:txBody>
      </p:sp>
    </p:spTree>
    <p:extLst>
      <p:ext uri="{BB962C8B-B14F-4D97-AF65-F5344CB8AC3E}">
        <p14:creationId xmlns:p14="http://schemas.microsoft.com/office/powerpoint/2010/main" val="972161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D00391DC-9B2D-4039-8102-B80D1FA1F6E8}"/>
              </a:ext>
            </a:extLst>
          </p:cNvPr>
          <p:cNvSpPr>
            <a:spLocks noGrp="1"/>
          </p:cNvSpPr>
          <p:nvPr>
            <p:ph type="dt" sz="half" idx="10"/>
          </p:nvPr>
        </p:nvSpPr>
        <p:spPr/>
        <p:txBody>
          <a:bodyPr/>
          <a:lstStyle>
            <a:lvl1pPr>
              <a:defRPr/>
            </a:lvl1pPr>
          </a:lstStyle>
          <a:p>
            <a:pPr>
              <a:defRPr/>
            </a:pPr>
            <a:fld id="{F4B93276-6B7C-4291-A1A5-9D2A2391EDFF}" type="datetime1">
              <a:rPr lang="en-US"/>
              <a:pPr>
                <a:defRPr/>
              </a:pPr>
              <a:t>8/31/2020</a:t>
            </a:fld>
            <a:endParaRPr lang="en-US"/>
          </a:p>
        </p:txBody>
      </p:sp>
      <p:sp>
        <p:nvSpPr>
          <p:cNvPr id="5" name="Footer Placeholder 21">
            <a:extLst>
              <a:ext uri="{FF2B5EF4-FFF2-40B4-BE49-F238E27FC236}">
                <a16:creationId xmlns:a16="http://schemas.microsoft.com/office/drawing/2014/main" id="{8A32E311-4809-49D6-89CB-0C1A46A3813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89792021-727A-41E1-96FC-83572A84F8BA}"/>
              </a:ext>
            </a:extLst>
          </p:cNvPr>
          <p:cNvSpPr>
            <a:spLocks noGrp="1"/>
          </p:cNvSpPr>
          <p:nvPr>
            <p:ph type="sldNum" sz="quarter" idx="12"/>
          </p:nvPr>
        </p:nvSpPr>
        <p:spPr/>
        <p:txBody>
          <a:bodyPr/>
          <a:lstStyle>
            <a:lvl1pPr>
              <a:defRPr/>
            </a:lvl1pPr>
          </a:lstStyle>
          <a:p>
            <a:fld id="{056785A0-4864-4667-9BBA-7ADBC9FB26B4}" type="slidenum">
              <a:rPr lang="en-US" altLang="en-US"/>
              <a:pPr/>
              <a:t>‹#›</a:t>
            </a:fld>
            <a:endParaRPr lang="en-US" altLang="en-US"/>
          </a:p>
        </p:txBody>
      </p:sp>
    </p:spTree>
    <p:extLst>
      <p:ext uri="{BB962C8B-B14F-4D97-AF65-F5344CB8AC3E}">
        <p14:creationId xmlns:p14="http://schemas.microsoft.com/office/powerpoint/2010/main" val="2247341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p:nvPr>
        </p:nvSpPr>
        <p:spPr/>
        <p:txBody>
          <a:bodyPr/>
          <a:lstStyle>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97000DA2-7332-436A-B2AC-36C6B1B49B24}"/>
              </a:ext>
            </a:extLst>
          </p:cNvPr>
          <p:cNvSpPr>
            <a:spLocks noGrp="1"/>
          </p:cNvSpPr>
          <p:nvPr>
            <p:ph type="dt" sz="half" idx="10"/>
          </p:nvPr>
        </p:nvSpPr>
        <p:spPr/>
        <p:txBody>
          <a:bodyPr/>
          <a:lstStyle>
            <a:lvl1pPr>
              <a:defRPr/>
            </a:lvl1pPr>
          </a:lstStyle>
          <a:p>
            <a:pPr>
              <a:defRPr/>
            </a:pPr>
            <a:fld id="{DFED4C1B-3613-430E-86F0-C0C1AF52355D}" type="datetime1">
              <a:rPr lang="en-US"/>
              <a:pPr>
                <a:defRPr/>
              </a:pPr>
              <a:t>8/31/2020</a:t>
            </a:fld>
            <a:endParaRPr lang="en-US"/>
          </a:p>
        </p:txBody>
      </p:sp>
      <p:sp>
        <p:nvSpPr>
          <p:cNvPr id="5" name="Footer Placeholder 21">
            <a:extLst>
              <a:ext uri="{FF2B5EF4-FFF2-40B4-BE49-F238E27FC236}">
                <a16:creationId xmlns:a16="http://schemas.microsoft.com/office/drawing/2014/main" id="{686FC916-0584-45CE-BC3B-C334C9939B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ECF1FA5C-1406-42D3-81D4-87C61B5E6392}"/>
              </a:ext>
            </a:extLst>
          </p:cNvPr>
          <p:cNvSpPr>
            <a:spLocks noGrp="1"/>
          </p:cNvSpPr>
          <p:nvPr>
            <p:ph type="sldNum" sz="quarter" idx="12"/>
          </p:nvPr>
        </p:nvSpPr>
        <p:spPr/>
        <p:txBody>
          <a:bodyPr/>
          <a:lstStyle>
            <a:lvl1pPr>
              <a:defRPr/>
            </a:lvl1pPr>
          </a:lstStyle>
          <a:p>
            <a:fld id="{A94115E4-4632-4B62-95FC-B83A1CB82B7A}" type="slidenum">
              <a:rPr lang="en-US" altLang="en-US"/>
              <a:pPr/>
              <a:t>‹#›</a:t>
            </a:fld>
            <a:endParaRPr lang="en-US" altLang="en-US"/>
          </a:p>
        </p:txBody>
      </p:sp>
    </p:spTree>
    <p:extLst>
      <p:ext uri="{BB962C8B-B14F-4D97-AF65-F5344CB8AC3E}">
        <p14:creationId xmlns:p14="http://schemas.microsoft.com/office/powerpoint/2010/main" val="133141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3">
            <a:extLst>
              <a:ext uri="{FF2B5EF4-FFF2-40B4-BE49-F238E27FC236}">
                <a16:creationId xmlns:a16="http://schemas.microsoft.com/office/drawing/2014/main" id="{14F70C0E-C117-4BF4-88CB-6B788029866F}"/>
              </a:ext>
            </a:extLst>
          </p:cNvPr>
          <p:cNvSpPr>
            <a:spLocks noGrp="1"/>
          </p:cNvSpPr>
          <p:nvPr>
            <p:ph type="dt" sz="half" idx="10"/>
          </p:nvPr>
        </p:nvSpPr>
        <p:spPr/>
        <p:txBody>
          <a:bodyPr/>
          <a:lstStyle>
            <a:lvl1pPr>
              <a:defRPr/>
            </a:lvl1pPr>
          </a:lstStyle>
          <a:p>
            <a:pPr>
              <a:defRPr/>
            </a:pPr>
            <a:fld id="{CF2692F0-34F6-411B-B347-6C6C34E29705}" type="datetime1">
              <a:rPr lang="en-US"/>
              <a:pPr>
                <a:defRPr/>
              </a:pPr>
              <a:t>8/31/2020</a:t>
            </a:fld>
            <a:endParaRPr lang="en-US"/>
          </a:p>
        </p:txBody>
      </p:sp>
      <p:sp>
        <p:nvSpPr>
          <p:cNvPr id="5" name="Footer Placeholder 4">
            <a:extLst>
              <a:ext uri="{FF2B5EF4-FFF2-40B4-BE49-F238E27FC236}">
                <a16:creationId xmlns:a16="http://schemas.microsoft.com/office/drawing/2014/main" id="{DC7879E7-114C-4334-862E-6071417639C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7432939-F613-49A6-A85E-1438D02710E1}"/>
              </a:ext>
            </a:extLst>
          </p:cNvPr>
          <p:cNvSpPr>
            <a:spLocks noGrp="1"/>
          </p:cNvSpPr>
          <p:nvPr>
            <p:ph type="sldNum" sz="quarter" idx="12"/>
          </p:nvPr>
        </p:nvSpPr>
        <p:spPr/>
        <p:txBody>
          <a:bodyPr/>
          <a:lstStyle>
            <a:lvl1pPr>
              <a:defRPr>
                <a:solidFill>
                  <a:srgbClr val="D1EAEE"/>
                </a:solidFill>
              </a:defRPr>
            </a:lvl1pPr>
          </a:lstStyle>
          <a:p>
            <a:fld id="{A8D97BB4-C2B5-4576-9B97-1E0BE45BB854}" type="slidenum">
              <a:rPr lang="en-US" altLang="en-US"/>
              <a:pPr/>
              <a:t>‹#›</a:t>
            </a:fld>
            <a:endParaRPr lang="en-US" altLang="en-US"/>
          </a:p>
        </p:txBody>
      </p:sp>
    </p:spTree>
    <p:extLst>
      <p:ext uri="{BB962C8B-B14F-4D97-AF65-F5344CB8AC3E}">
        <p14:creationId xmlns:p14="http://schemas.microsoft.com/office/powerpoint/2010/main" val="389510245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sz="40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1800">
                <a:latin typeface="Times New Roman" panose="02020603050405020304" pitchFamily="18" charset="0"/>
                <a:cs typeface="Times New Roman" panose="02020603050405020304" pitchFamily="18" charset="0"/>
              </a:defRPr>
            </a:lvl4pPr>
            <a:lvl5pPr>
              <a:defRPr sz="1800">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20085"/>
            <a:ext cx="4038600" cy="4434840"/>
          </a:xfrm>
        </p:spPr>
        <p:txBody>
          <a:bodyPr/>
          <a:lstStyle>
            <a:lvl1pPr>
              <a:defRPr sz="2600">
                <a:latin typeface="Times New Roman" panose="02020603050405020304" pitchFamily="18" charset="0"/>
                <a:cs typeface="Times New Roman" panose="02020603050405020304" pitchFamily="18" charset="0"/>
              </a:defRPr>
            </a:lvl1pPr>
            <a:lvl2pPr>
              <a:defRPr sz="24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1800">
                <a:latin typeface="Times New Roman" panose="02020603050405020304" pitchFamily="18" charset="0"/>
                <a:cs typeface="Times New Roman" panose="02020603050405020304" pitchFamily="18" charset="0"/>
              </a:defRPr>
            </a:lvl4pPr>
            <a:lvl5pPr>
              <a:defRPr sz="1800">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D00D0D59-EE05-4C10-AA7D-4F2A8579677C}"/>
              </a:ext>
            </a:extLst>
          </p:cNvPr>
          <p:cNvSpPr>
            <a:spLocks noGrp="1"/>
          </p:cNvSpPr>
          <p:nvPr>
            <p:ph type="dt" sz="half" idx="10"/>
          </p:nvPr>
        </p:nvSpPr>
        <p:spPr/>
        <p:txBody>
          <a:bodyPr/>
          <a:lstStyle>
            <a:lvl1pPr>
              <a:defRPr/>
            </a:lvl1pPr>
          </a:lstStyle>
          <a:p>
            <a:pPr>
              <a:defRPr/>
            </a:pPr>
            <a:fld id="{81D6A613-0CA4-4C7F-9333-F2EC90CC8755}" type="datetime1">
              <a:rPr lang="en-US"/>
              <a:pPr>
                <a:defRPr/>
              </a:pPr>
              <a:t>8/31/2020</a:t>
            </a:fld>
            <a:endParaRPr lang="en-US"/>
          </a:p>
        </p:txBody>
      </p:sp>
      <p:sp>
        <p:nvSpPr>
          <p:cNvPr id="6" name="Footer Placeholder 21">
            <a:extLst>
              <a:ext uri="{FF2B5EF4-FFF2-40B4-BE49-F238E27FC236}">
                <a16:creationId xmlns:a16="http://schemas.microsoft.com/office/drawing/2014/main" id="{78C8728C-E087-454F-8AE2-C759913BB0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DECABD26-C972-4AD2-9871-B941751062A9}"/>
              </a:ext>
            </a:extLst>
          </p:cNvPr>
          <p:cNvSpPr>
            <a:spLocks noGrp="1"/>
          </p:cNvSpPr>
          <p:nvPr>
            <p:ph type="sldNum" sz="quarter" idx="12"/>
          </p:nvPr>
        </p:nvSpPr>
        <p:spPr/>
        <p:txBody>
          <a:bodyPr/>
          <a:lstStyle>
            <a:lvl1pPr>
              <a:defRPr/>
            </a:lvl1pPr>
          </a:lstStyle>
          <a:p>
            <a:fld id="{CA5533FD-80D3-473C-BB40-3B688DE051D9}" type="slidenum">
              <a:rPr lang="en-US" altLang="en-US"/>
              <a:pPr/>
              <a:t>‹#›</a:t>
            </a:fld>
            <a:endParaRPr lang="en-US" altLang="en-US"/>
          </a:p>
        </p:txBody>
      </p:sp>
    </p:spTree>
    <p:extLst>
      <p:ext uri="{BB962C8B-B14F-4D97-AF65-F5344CB8AC3E}">
        <p14:creationId xmlns:p14="http://schemas.microsoft.com/office/powerpoint/2010/main" val="2038808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sz="40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latin typeface="Times New Roman" panose="02020603050405020304" pitchFamily="18" charset="0"/>
                <a:cs typeface="Times New Roman" panose="02020603050405020304" pitchFamily="18" charset="0"/>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latin typeface="Times New Roman" panose="02020603050405020304" pitchFamily="18" charset="0"/>
                <a:cs typeface="Times New Roman" panose="02020603050405020304" pitchFamily="18" charset="0"/>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atin typeface="Times New Roman" panose="02020603050405020304" pitchFamily="18" charset="0"/>
                <a:cs typeface="Times New Roman" panose="02020603050405020304" pitchFamily="18" charset="0"/>
              </a:defRPr>
            </a:lvl1pPr>
            <a:lvl2pPr>
              <a:defRPr sz="2000">
                <a:latin typeface="Times New Roman" panose="02020603050405020304" pitchFamily="18" charset="0"/>
                <a:cs typeface="Times New Roman" panose="02020603050405020304" pitchFamily="18" charset="0"/>
              </a:defRPr>
            </a:lvl2pPr>
            <a:lvl3pPr>
              <a:defRPr sz="1800">
                <a:latin typeface="Times New Roman" panose="02020603050405020304" pitchFamily="18" charset="0"/>
                <a:cs typeface="Times New Roman" panose="02020603050405020304" pitchFamily="18" charset="0"/>
              </a:defRPr>
            </a:lvl3pPr>
            <a:lvl4pPr>
              <a:defRPr sz="1600">
                <a:latin typeface="Times New Roman" panose="02020603050405020304" pitchFamily="18" charset="0"/>
                <a:cs typeface="Times New Roman" panose="02020603050405020304" pitchFamily="18" charset="0"/>
              </a:defRPr>
            </a:lvl4pPr>
            <a:lvl5pPr>
              <a:defRPr sz="1600">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514600"/>
            <a:ext cx="4041775" cy="3845720"/>
          </a:xfrm>
        </p:spPr>
        <p:txBody>
          <a:bodyPr tIns="0"/>
          <a:lstStyle>
            <a:lvl1pPr>
              <a:defRPr sz="2200">
                <a:latin typeface="Times New Roman" panose="02020603050405020304" pitchFamily="18" charset="0"/>
                <a:cs typeface="Times New Roman" panose="02020603050405020304" pitchFamily="18" charset="0"/>
              </a:defRPr>
            </a:lvl1pPr>
            <a:lvl2pPr>
              <a:defRPr sz="2000">
                <a:latin typeface="Times New Roman" panose="02020603050405020304" pitchFamily="18" charset="0"/>
                <a:cs typeface="Times New Roman" panose="02020603050405020304" pitchFamily="18" charset="0"/>
              </a:defRPr>
            </a:lvl2pPr>
            <a:lvl3pPr>
              <a:defRPr sz="1800">
                <a:latin typeface="Times New Roman" panose="02020603050405020304" pitchFamily="18" charset="0"/>
                <a:cs typeface="Times New Roman" panose="02020603050405020304" pitchFamily="18" charset="0"/>
              </a:defRPr>
            </a:lvl3pPr>
            <a:lvl4pPr>
              <a:defRPr sz="1600">
                <a:latin typeface="Times New Roman" panose="02020603050405020304" pitchFamily="18" charset="0"/>
                <a:cs typeface="Times New Roman" panose="02020603050405020304" pitchFamily="18" charset="0"/>
              </a:defRPr>
            </a:lvl4pPr>
            <a:lvl5pPr>
              <a:defRPr sz="1600">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a:extLst>
              <a:ext uri="{FF2B5EF4-FFF2-40B4-BE49-F238E27FC236}">
                <a16:creationId xmlns:a16="http://schemas.microsoft.com/office/drawing/2014/main" id="{3CC0C1D4-2FC2-4873-9EE7-E287D5A17751}"/>
              </a:ext>
            </a:extLst>
          </p:cNvPr>
          <p:cNvSpPr>
            <a:spLocks noGrp="1"/>
          </p:cNvSpPr>
          <p:nvPr>
            <p:ph type="dt" sz="half" idx="10"/>
          </p:nvPr>
        </p:nvSpPr>
        <p:spPr/>
        <p:txBody>
          <a:bodyPr/>
          <a:lstStyle>
            <a:lvl1pPr>
              <a:defRPr/>
            </a:lvl1pPr>
          </a:lstStyle>
          <a:p>
            <a:pPr>
              <a:defRPr/>
            </a:pPr>
            <a:fld id="{F6366A07-D72C-461C-83BE-A63798FF5754}" type="datetime1">
              <a:rPr lang="en-US"/>
              <a:pPr>
                <a:defRPr/>
              </a:pPr>
              <a:t>8/31/2020</a:t>
            </a:fld>
            <a:endParaRPr lang="en-US"/>
          </a:p>
        </p:txBody>
      </p:sp>
      <p:sp>
        <p:nvSpPr>
          <p:cNvPr id="8" name="Footer Placeholder 21">
            <a:extLst>
              <a:ext uri="{FF2B5EF4-FFF2-40B4-BE49-F238E27FC236}">
                <a16:creationId xmlns:a16="http://schemas.microsoft.com/office/drawing/2014/main" id="{D2D4C09F-3023-4FB3-BAA6-8EC9896D03A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17">
            <a:extLst>
              <a:ext uri="{FF2B5EF4-FFF2-40B4-BE49-F238E27FC236}">
                <a16:creationId xmlns:a16="http://schemas.microsoft.com/office/drawing/2014/main" id="{2F141509-A655-4134-800A-D28E83C8498F}"/>
              </a:ext>
            </a:extLst>
          </p:cNvPr>
          <p:cNvSpPr>
            <a:spLocks noGrp="1"/>
          </p:cNvSpPr>
          <p:nvPr>
            <p:ph type="sldNum" sz="quarter" idx="12"/>
          </p:nvPr>
        </p:nvSpPr>
        <p:spPr/>
        <p:txBody>
          <a:bodyPr/>
          <a:lstStyle>
            <a:lvl1pPr>
              <a:defRPr/>
            </a:lvl1pPr>
          </a:lstStyle>
          <a:p>
            <a:fld id="{036870A9-A44E-464F-B5EA-92961C5C68AD}" type="slidenum">
              <a:rPr lang="en-US" altLang="en-US"/>
              <a:pPr/>
              <a:t>‹#›</a:t>
            </a:fld>
            <a:endParaRPr lang="en-US" altLang="en-US"/>
          </a:p>
        </p:txBody>
      </p:sp>
    </p:spTree>
    <p:extLst>
      <p:ext uri="{BB962C8B-B14F-4D97-AF65-F5344CB8AC3E}">
        <p14:creationId xmlns:p14="http://schemas.microsoft.com/office/powerpoint/2010/main" val="1756119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4000" b="0">
                <a:ln>
                  <a:noFill/>
                </a:ln>
                <a:solidFill>
                  <a:schemeClr val="tx2"/>
                </a:solidFill>
                <a:effectLst/>
                <a:latin typeface="Times New Roman" panose="02020603050405020304" pitchFamily="18" charset="0"/>
                <a:ea typeface="+mj-ea"/>
                <a:cs typeface="Times New Roman" panose="02020603050405020304" pitchFamily="18" charset="0"/>
              </a:defRPr>
            </a:lvl1pPr>
          </a:lstStyle>
          <a:p>
            <a:r>
              <a:rPr lang="en-US"/>
              <a:t>Click to edit Master title style</a:t>
            </a:r>
          </a:p>
        </p:txBody>
      </p:sp>
      <p:sp>
        <p:nvSpPr>
          <p:cNvPr id="3" name="Date Placeholder 9">
            <a:extLst>
              <a:ext uri="{FF2B5EF4-FFF2-40B4-BE49-F238E27FC236}">
                <a16:creationId xmlns:a16="http://schemas.microsoft.com/office/drawing/2014/main" id="{B98A918C-00E5-4951-AF8F-4C1AC84CED64}"/>
              </a:ext>
            </a:extLst>
          </p:cNvPr>
          <p:cNvSpPr>
            <a:spLocks noGrp="1"/>
          </p:cNvSpPr>
          <p:nvPr>
            <p:ph type="dt" sz="half" idx="10"/>
          </p:nvPr>
        </p:nvSpPr>
        <p:spPr/>
        <p:txBody>
          <a:bodyPr/>
          <a:lstStyle>
            <a:lvl1pPr>
              <a:defRPr/>
            </a:lvl1pPr>
          </a:lstStyle>
          <a:p>
            <a:pPr>
              <a:defRPr/>
            </a:pPr>
            <a:fld id="{94E2D7AB-BE8D-4799-9475-6D8230BE7A88}" type="datetime1">
              <a:rPr lang="en-US"/>
              <a:pPr>
                <a:defRPr/>
              </a:pPr>
              <a:t>8/31/2020</a:t>
            </a:fld>
            <a:endParaRPr lang="en-US"/>
          </a:p>
        </p:txBody>
      </p:sp>
      <p:sp>
        <p:nvSpPr>
          <p:cNvPr id="4" name="Footer Placeholder 21">
            <a:extLst>
              <a:ext uri="{FF2B5EF4-FFF2-40B4-BE49-F238E27FC236}">
                <a16:creationId xmlns:a16="http://schemas.microsoft.com/office/drawing/2014/main" id="{C80681B6-170A-4036-BAA4-8C1DABAE73A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17">
            <a:extLst>
              <a:ext uri="{FF2B5EF4-FFF2-40B4-BE49-F238E27FC236}">
                <a16:creationId xmlns:a16="http://schemas.microsoft.com/office/drawing/2014/main" id="{DE96366B-BACA-41F5-989A-F8B815CBBFA6}"/>
              </a:ext>
            </a:extLst>
          </p:cNvPr>
          <p:cNvSpPr>
            <a:spLocks noGrp="1"/>
          </p:cNvSpPr>
          <p:nvPr>
            <p:ph type="sldNum" sz="quarter" idx="12"/>
          </p:nvPr>
        </p:nvSpPr>
        <p:spPr/>
        <p:txBody>
          <a:bodyPr/>
          <a:lstStyle>
            <a:lvl1pPr>
              <a:defRPr/>
            </a:lvl1pPr>
          </a:lstStyle>
          <a:p>
            <a:fld id="{AA385D40-6EAE-4C11-99A0-0617A854D4EF}" type="slidenum">
              <a:rPr lang="en-US" altLang="en-US"/>
              <a:pPr/>
              <a:t>‹#›</a:t>
            </a:fld>
            <a:endParaRPr lang="en-US" altLang="en-US"/>
          </a:p>
        </p:txBody>
      </p:sp>
    </p:spTree>
    <p:extLst>
      <p:ext uri="{BB962C8B-B14F-4D97-AF65-F5344CB8AC3E}">
        <p14:creationId xmlns:p14="http://schemas.microsoft.com/office/powerpoint/2010/main" val="1998226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5DE09CE5-9EFC-4B3E-BCFF-8BC23EA824E9}"/>
              </a:ext>
            </a:extLst>
          </p:cNvPr>
          <p:cNvSpPr>
            <a:spLocks noGrp="1"/>
          </p:cNvSpPr>
          <p:nvPr>
            <p:ph type="dt" sz="half" idx="10"/>
          </p:nvPr>
        </p:nvSpPr>
        <p:spPr/>
        <p:txBody>
          <a:bodyPr/>
          <a:lstStyle>
            <a:lvl1pPr>
              <a:defRPr/>
            </a:lvl1pPr>
          </a:lstStyle>
          <a:p>
            <a:pPr>
              <a:defRPr/>
            </a:pPr>
            <a:fld id="{EA8A8D64-9C15-4C39-8191-41E34CD74374}" type="datetime1">
              <a:rPr lang="en-US"/>
              <a:pPr>
                <a:defRPr/>
              </a:pPr>
              <a:t>8/31/2020</a:t>
            </a:fld>
            <a:endParaRPr lang="en-US"/>
          </a:p>
        </p:txBody>
      </p:sp>
      <p:sp>
        <p:nvSpPr>
          <p:cNvPr id="3" name="Footer Placeholder 21">
            <a:extLst>
              <a:ext uri="{FF2B5EF4-FFF2-40B4-BE49-F238E27FC236}">
                <a16:creationId xmlns:a16="http://schemas.microsoft.com/office/drawing/2014/main" id="{C62A0A07-C17C-4A0B-A2A7-2439242D6D8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7">
            <a:extLst>
              <a:ext uri="{FF2B5EF4-FFF2-40B4-BE49-F238E27FC236}">
                <a16:creationId xmlns:a16="http://schemas.microsoft.com/office/drawing/2014/main" id="{0FF49298-FD19-4A05-9778-40A4E0FA0FC4}"/>
              </a:ext>
            </a:extLst>
          </p:cNvPr>
          <p:cNvSpPr>
            <a:spLocks noGrp="1"/>
          </p:cNvSpPr>
          <p:nvPr>
            <p:ph type="sldNum" sz="quarter" idx="12"/>
          </p:nvPr>
        </p:nvSpPr>
        <p:spPr/>
        <p:txBody>
          <a:bodyPr/>
          <a:lstStyle>
            <a:lvl1pPr>
              <a:defRPr/>
            </a:lvl1pPr>
          </a:lstStyle>
          <a:p>
            <a:fld id="{8FB7E33D-A7C5-41B3-BF53-06E0DCF0B4D9}" type="slidenum">
              <a:rPr lang="en-US" altLang="en-US"/>
              <a:pPr/>
              <a:t>‹#›</a:t>
            </a:fld>
            <a:endParaRPr lang="en-US" altLang="en-US"/>
          </a:p>
        </p:txBody>
      </p:sp>
    </p:spTree>
    <p:extLst>
      <p:ext uri="{BB962C8B-B14F-4D97-AF65-F5344CB8AC3E}">
        <p14:creationId xmlns:p14="http://schemas.microsoft.com/office/powerpoint/2010/main" val="4147135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EF462D0B-0A58-4867-8B5D-5F94D31C7AA5}"/>
              </a:ext>
            </a:extLst>
          </p:cNvPr>
          <p:cNvSpPr>
            <a:spLocks noGrp="1"/>
          </p:cNvSpPr>
          <p:nvPr>
            <p:ph type="dt" sz="half" idx="10"/>
          </p:nvPr>
        </p:nvSpPr>
        <p:spPr/>
        <p:txBody>
          <a:bodyPr/>
          <a:lstStyle>
            <a:lvl1pPr>
              <a:defRPr/>
            </a:lvl1pPr>
          </a:lstStyle>
          <a:p>
            <a:pPr>
              <a:defRPr/>
            </a:pPr>
            <a:fld id="{E0E4CD46-F6A5-447C-B03C-CC3F9EDF0B84}" type="datetime1">
              <a:rPr lang="en-US"/>
              <a:pPr>
                <a:defRPr/>
              </a:pPr>
              <a:t>8/31/2020</a:t>
            </a:fld>
            <a:endParaRPr lang="en-US"/>
          </a:p>
        </p:txBody>
      </p:sp>
      <p:sp>
        <p:nvSpPr>
          <p:cNvPr id="6" name="Footer Placeholder 21">
            <a:extLst>
              <a:ext uri="{FF2B5EF4-FFF2-40B4-BE49-F238E27FC236}">
                <a16:creationId xmlns:a16="http://schemas.microsoft.com/office/drawing/2014/main" id="{64A7C561-CD4D-4F09-AED1-CE7A7092B9D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551A07D8-ACBB-4143-9462-6B884BBCE2B5}"/>
              </a:ext>
            </a:extLst>
          </p:cNvPr>
          <p:cNvSpPr>
            <a:spLocks noGrp="1"/>
          </p:cNvSpPr>
          <p:nvPr>
            <p:ph type="sldNum" sz="quarter" idx="12"/>
          </p:nvPr>
        </p:nvSpPr>
        <p:spPr/>
        <p:txBody>
          <a:bodyPr/>
          <a:lstStyle>
            <a:lvl1pPr>
              <a:defRPr/>
            </a:lvl1pPr>
          </a:lstStyle>
          <a:p>
            <a:fld id="{2BEE015A-CEF0-4A0E-B972-1BA3EF655779}" type="slidenum">
              <a:rPr lang="en-US" altLang="en-US"/>
              <a:pPr/>
              <a:t>‹#›</a:t>
            </a:fld>
            <a:endParaRPr lang="en-US" altLang="en-US"/>
          </a:p>
        </p:txBody>
      </p:sp>
    </p:spTree>
    <p:extLst>
      <p:ext uri="{BB962C8B-B14F-4D97-AF65-F5344CB8AC3E}">
        <p14:creationId xmlns:p14="http://schemas.microsoft.com/office/powerpoint/2010/main" val="3214276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13">
            <a:extLst>
              <a:ext uri="{FF2B5EF4-FFF2-40B4-BE49-F238E27FC236}">
                <a16:creationId xmlns:a16="http://schemas.microsoft.com/office/drawing/2014/main" id="{0707AD5E-DACD-4E83-89D1-CE59AEA4F90A}"/>
              </a:ext>
            </a:extLst>
          </p:cNvPr>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ight Triangle 5">
            <a:extLst>
              <a:ext uri="{FF2B5EF4-FFF2-40B4-BE49-F238E27FC236}">
                <a16:creationId xmlns:a16="http://schemas.microsoft.com/office/drawing/2014/main" id="{95421C8C-CA39-4CF1-9138-1012CD50DEE3}"/>
              </a:ext>
            </a:extLst>
          </p:cNvPr>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Freeform 15">
            <a:extLst>
              <a:ext uri="{FF2B5EF4-FFF2-40B4-BE49-F238E27FC236}">
                <a16:creationId xmlns:a16="http://schemas.microsoft.com/office/drawing/2014/main" id="{21D5800D-771F-4C67-81AB-5D1C0A4E259B}"/>
              </a:ext>
            </a:extLst>
          </p:cNvPr>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8" name="Freeform 16">
            <a:extLst>
              <a:ext uri="{FF2B5EF4-FFF2-40B4-BE49-F238E27FC236}">
                <a16:creationId xmlns:a16="http://schemas.microsoft.com/office/drawing/2014/main" id="{EEE9CCFE-0557-4601-8A95-7D5BBD697DDC}"/>
              </a:ext>
            </a:extLst>
          </p:cNvPr>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a:t>Click icon to add picture</a:t>
            </a:r>
          </a:p>
        </p:txBody>
      </p:sp>
      <p:sp>
        <p:nvSpPr>
          <p:cNvPr id="9" name="Date Placeholder 4">
            <a:extLst>
              <a:ext uri="{FF2B5EF4-FFF2-40B4-BE49-F238E27FC236}">
                <a16:creationId xmlns:a16="http://schemas.microsoft.com/office/drawing/2014/main" id="{1408D7DF-50CE-45DD-86F2-EFC5EB0F04D1}"/>
              </a:ext>
            </a:extLst>
          </p:cNvPr>
          <p:cNvSpPr>
            <a:spLocks noGrp="1"/>
          </p:cNvSpPr>
          <p:nvPr>
            <p:ph type="dt" sz="half" idx="10"/>
          </p:nvPr>
        </p:nvSpPr>
        <p:spPr/>
        <p:txBody>
          <a:bodyPr/>
          <a:lstStyle>
            <a:lvl1pPr>
              <a:defRPr/>
            </a:lvl1pPr>
          </a:lstStyle>
          <a:p>
            <a:pPr>
              <a:defRPr/>
            </a:pPr>
            <a:fld id="{5CC4B2F5-481A-4E2E-B7FC-DC43EC862ADC}" type="datetime1">
              <a:rPr lang="en-US"/>
              <a:pPr>
                <a:defRPr/>
              </a:pPr>
              <a:t>8/31/2020</a:t>
            </a:fld>
            <a:endParaRPr lang="en-US"/>
          </a:p>
        </p:txBody>
      </p:sp>
      <p:sp>
        <p:nvSpPr>
          <p:cNvPr id="10" name="Footer Placeholder 5">
            <a:extLst>
              <a:ext uri="{FF2B5EF4-FFF2-40B4-BE49-F238E27FC236}">
                <a16:creationId xmlns:a16="http://schemas.microsoft.com/office/drawing/2014/main" id="{51D3BBF4-E956-4B99-A60A-686683FA26F6}"/>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AEBF9FFC-F618-420A-A624-F107E6024B1B}"/>
              </a:ext>
            </a:extLst>
          </p:cNvPr>
          <p:cNvSpPr>
            <a:spLocks noGrp="1"/>
          </p:cNvSpPr>
          <p:nvPr>
            <p:ph type="sldNum" sz="quarter" idx="12"/>
          </p:nvPr>
        </p:nvSpPr>
        <p:spPr>
          <a:xfrm>
            <a:off x="8077200" y="6356350"/>
            <a:ext cx="609600" cy="365125"/>
          </a:xfrm>
        </p:spPr>
        <p:txBody>
          <a:bodyPr/>
          <a:lstStyle>
            <a:lvl1pPr>
              <a:defRPr/>
            </a:lvl1pPr>
          </a:lstStyle>
          <a:p>
            <a:fld id="{D23BE56D-83DD-4DB8-BA59-6AFA179F8680}" type="slidenum">
              <a:rPr lang="en-US" altLang="en-US"/>
              <a:pPr/>
              <a:t>‹#›</a:t>
            </a:fld>
            <a:endParaRPr lang="en-US" altLang="en-US"/>
          </a:p>
        </p:txBody>
      </p:sp>
    </p:spTree>
    <p:extLst>
      <p:ext uri="{BB962C8B-B14F-4D97-AF65-F5344CB8AC3E}">
        <p14:creationId xmlns:p14="http://schemas.microsoft.com/office/powerpoint/2010/main" val="1068258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A03F5AE-777B-4345-B06F-37DB64F796AE}"/>
              </a:ext>
            </a:extLst>
          </p:cNvPr>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8" name="Freeform 7">
            <a:extLst>
              <a:ext uri="{FF2B5EF4-FFF2-40B4-BE49-F238E27FC236}">
                <a16:creationId xmlns:a16="http://schemas.microsoft.com/office/drawing/2014/main" id="{A76D0DA9-961C-4B59-85E9-E83065C62D8C}"/>
              </a:ext>
            </a:extLst>
          </p:cNvPr>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1028" name="Title Placeholder 8">
            <a:extLst>
              <a:ext uri="{FF2B5EF4-FFF2-40B4-BE49-F238E27FC236}">
                <a16:creationId xmlns:a16="http://schemas.microsoft.com/office/drawing/2014/main" id="{4FC1F0C8-B4CA-45CA-B299-CF3F8EA89A20}"/>
              </a:ext>
            </a:extLst>
          </p:cNvPr>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9" name="Text Placeholder 29">
            <a:extLst>
              <a:ext uri="{FF2B5EF4-FFF2-40B4-BE49-F238E27FC236}">
                <a16:creationId xmlns:a16="http://schemas.microsoft.com/office/drawing/2014/main" id="{7B63C2C7-480B-4E3B-9347-6D7834CEA6F0}"/>
              </a:ext>
            </a:extLst>
          </p:cNvPr>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40C79342-17C1-4DE2-83EE-4BADC76A8FF8}"/>
              </a:ext>
            </a:extLst>
          </p:cNvPr>
          <p:cNvSpPr>
            <a:spLocks noGrp="1"/>
          </p:cNvSpPr>
          <p:nvPr>
            <p:ph type="dt" sz="half" idx="2"/>
          </p:nvPr>
        </p:nvSpPr>
        <p:spPr>
          <a:xfrm>
            <a:off x="457200" y="6356350"/>
            <a:ext cx="21336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fld id="{66D24A5F-01F2-4ABE-A4AF-AF657D25F2FE}" type="datetime1">
              <a:rPr lang="en-US"/>
              <a:pPr>
                <a:defRPr/>
              </a:pPr>
              <a:t>8/31/2020</a:t>
            </a:fld>
            <a:endParaRPr lang="en-US"/>
          </a:p>
        </p:txBody>
      </p:sp>
      <p:sp>
        <p:nvSpPr>
          <p:cNvPr id="22" name="Footer Placeholder 21">
            <a:extLst>
              <a:ext uri="{FF2B5EF4-FFF2-40B4-BE49-F238E27FC236}">
                <a16:creationId xmlns:a16="http://schemas.microsoft.com/office/drawing/2014/main" id="{C68119D9-3C4F-4F2C-9E67-F27B635CF497}"/>
              </a:ext>
            </a:extLst>
          </p:cNvPr>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mn-lt"/>
                <a:cs typeface="+mn-cs"/>
              </a:defRPr>
            </a:lvl1pPr>
          </a:lstStyle>
          <a:p>
            <a:pPr>
              <a:defRPr/>
            </a:pPr>
            <a:endParaRPr lang="en-US"/>
          </a:p>
        </p:txBody>
      </p:sp>
      <p:sp>
        <p:nvSpPr>
          <p:cNvPr id="18" name="Slide Number Placeholder 17">
            <a:extLst>
              <a:ext uri="{FF2B5EF4-FFF2-40B4-BE49-F238E27FC236}">
                <a16:creationId xmlns:a16="http://schemas.microsoft.com/office/drawing/2014/main" id="{B1EAD627-A025-4FD2-8AE6-5D142472F69F}"/>
              </a:ext>
            </a:extLst>
          </p:cNvPr>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latin typeface="Constantia" panose="02030602050306030303" pitchFamily="18" charset="0"/>
              </a:defRPr>
            </a:lvl1pPr>
          </a:lstStyle>
          <a:p>
            <a:fld id="{200FE03A-A981-4F18-B5B2-CFC4C5A09B8A}" type="slidenum">
              <a:rPr lang="en-US" altLang="en-US"/>
              <a:pPr/>
              <a:t>‹#›</a:t>
            </a:fld>
            <a:endParaRPr lang="en-US" altLang="en-US"/>
          </a:p>
        </p:txBody>
      </p:sp>
      <p:grpSp>
        <p:nvGrpSpPr>
          <p:cNvPr id="1033" name="Group 1">
            <a:extLst>
              <a:ext uri="{FF2B5EF4-FFF2-40B4-BE49-F238E27FC236}">
                <a16:creationId xmlns:a16="http://schemas.microsoft.com/office/drawing/2014/main" id="{A0BA67CC-3237-4756-AB8E-8B996A4B0541}"/>
              </a:ext>
            </a:extLst>
          </p:cNvPr>
          <p:cNvGrpSpPr>
            <a:grpSpLocks/>
          </p:cNvGrpSpPr>
          <p:nvPr/>
        </p:nvGrpSpPr>
        <p:grpSpPr bwMode="auto">
          <a:xfrm>
            <a:off x="-19050" y="203200"/>
            <a:ext cx="9180513" cy="647700"/>
            <a:chOff x="-19045" y="216550"/>
            <a:chExt cx="9180548" cy="649224"/>
          </a:xfrm>
        </p:grpSpPr>
        <p:sp>
          <p:nvSpPr>
            <p:cNvPr id="12" name="Freeform 11">
              <a:extLst>
                <a:ext uri="{FF2B5EF4-FFF2-40B4-BE49-F238E27FC236}">
                  <a16:creationId xmlns:a16="http://schemas.microsoft.com/office/drawing/2014/main" id="{0D6D2446-8879-4EB8-BFEC-60977133699A}"/>
                </a:ext>
              </a:extLst>
            </p:cNvPr>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sp>
          <p:nvSpPr>
            <p:cNvPr id="13" name="Freeform 12">
              <a:extLst>
                <a:ext uri="{FF2B5EF4-FFF2-40B4-BE49-F238E27FC236}">
                  <a16:creationId xmlns:a16="http://schemas.microsoft.com/office/drawing/2014/main" id="{294B6155-C9C9-44CE-B63E-07D23B7A0488}"/>
                </a:ext>
              </a:extLst>
            </p:cNvPr>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fontAlgn="auto" hangingPunct="1">
                <a:spcBef>
                  <a:spcPts val="0"/>
                </a:spcBef>
                <a:spcAft>
                  <a:spcPts val="0"/>
                </a:spcAft>
                <a:defRPr/>
              </a:pPr>
              <a:endParaRPr lang="en-US">
                <a:latin typeface="+mn-lt"/>
                <a:cs typeface="+mn-cs"/>
              </a:endParaRPr>
            </a:p>
          </p:txBody>
        </p:sp>
      </p:grpSp>
    </p:spTree>
  </p:cSld>
  <p:clrMap bg1="lt1" tx1="dk1" bg2="lt2" tx2="dk2" accent1="accent1" accent2="accent2" accent3="accent3" accent4="accent4" accent5="accent5" accent6="accent6" hlink="hlink" folHlink="folHlink"/>
  <p:sldLayoutIdLst>
    <p:sldLayoutId id="2147484001" r:id="rId1"/>
    <p:sldLayoutId id="2147483993" r:id="rId2"/>
    <p:sldLayoutId id="2147484002" r:id="rId3"/>
    <p:sldLayoutId id="2147483994" r:id="rId4"/>
    <p:sldLayoutId id="2147483995" r:id="rId5"/>
    <p:sldLayoutId id="2147483996" r:id="rId6"/>
    <p:sldLayoutId id="2147483997" r:id="rId7"/>
    <p:sldLayoutId id="2147483998" r:id="rId8"/>
    <p:sldLayoutId id="2147484003" r:id="rId9"/>
    <p:sldLayoutId id="2147483999" r:id="rId10"/>
    <p:sldLayoutId id="2147484000" r:id="rId11"/>
  </p:sldLayoutIdLst>
  <p:hf hdr="0" ftr="0" dt="0"/>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19.png"/><Relationship Id="rId5" Type="http://schemas.microsoft.com/office/2011/relationships/inkAction" Target="../ink/inkAction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21.png"/><Relationship Id="rId4" Type="http://schemas.openxmlformats.org/officeDocument/2006/relationships/hyperlink" Target="https://support.memberhub.com/hc/en-us/articles/360049328313"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31.png"/><Relationship Id="rId4"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https://www.youtube.com/embed/PsAKoE48Ugw"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png"/><Relationship Id="rId4" Type="http://schemas.openxmlformats.org/officeDocument/2006/relationships/hyperlink" Target="mailto:alabamapta@yahoo.com"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3.png"/><Relationship Id="rId5" Type="http://schemas.microsoft.com/office/2011/relationships/inkAction" Target="../ink/inkAction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a:extLst>
              <a:ext uri="{FF2B5EF4-FFF2-40B4-BE49-F238E27FC236}">
                <a16:creationId xmlns:a16="http://schemas.microsoft.com/office/drawing/2014/main" id="{5514CE95-CF36-4AE4-BAFE-30B4FE6ADB31}"/>
              </a:ext>
            </a:extLst>
          </p:cNvPr>
          <p:cNvSpPr txBox="1">
            <a:spLocks noChangeArrowheads="1"/>
          </p:cNvSpPr>
          <p:nvPr/>
        </p:nvSpPr>
        <p:spPr bwMode="auto">
          <a:xfrm>
            <a:off x="2362200" y="1066800"/>
            <a:ext cx="4291013"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4000" b="1" dirty="0">
                <a:latin typeface="Times New Roman" panose="02020603050405020304" pitchFamily="18" charset="0"/>
                <a:cs typeface="Times New Roman" panose="02020603050405020304" pitchFamily="18" charset="0"/>
              </a:rPr>
              <a:t>Managing PTA Through </a:t>
            </a:r>
            <a:r>
              <a:rPr lang="en-US" altLang="en-US" sz="4000" b="1" dirty="0" err="1">
                <a:latin typeface="Times New Roman" panose="02020603050405020304" pitchFamily="18" charset="0"/>
                <a:cs typeface="Times New Roman" panose="02020603050405020304" pitchFamily="18" charset="0"/>
              </a:rPr>
              <a:t>MemberHub</a:t>
            </a:r>
            <a:endParaRPr lang="en-US" altLang="en-US" sz="4000" b="1" dirty="0">
              <a:latin typeface="Times New Roman" panose="02020603050405020304" pitchFamily="18" charset="0"/>
              <a:cs typeface="Times New Roman" panose="02020603050405020304" pitchFamily="18" charset="0"/>
            </a:endParaRPr>
          </a:p>
          <a:p>
            <a:pPr algn="ctr" eaLnBrk="1" hangingPunct="1">
              <a:spcBef>
                <a:spcPct val="0"/>
              </a:spcBef>
              <a:buClrTx/>
              <a:buSzTx/>
              <a:buFontTx/>
              <a:buNone/>
            </a:pPr>
            <a:endParaRPr lang="en-US" altLang="en-US" sz="1800" dirty="0"/>
          </a:p>
          <a:p>
            <a:pPr algn="ctr" eaLnBrk="1" hangingPunct="1">
              <a:spcBef>
                <a:spcPct val="0"/>
              </a:spcBef>
              <a:buClrTx/>
              <a:buSzTx/>
              <a:buFontTx/>
              <a:buNone/>
            </a:pPr>
            <a:endParaRPr lang="en-US" altLang="en-US" sz="1800" dirty="0"/>
          </a:p>
          <a:p>
            <a:pPr algn="ctr" eaLnBrk="1" hangingPunct="1">
              <a:spcBef>
                <a:spcPct val="0"/>
              </a:spcBef>
              <a:buClrTx/>
              <a:buSzTx/>
              <a:buFontTx/>
              <a:buNone/>
            </a:pPr>
            <a:endParaRPr lang="en-US" altLang="en-US" sz="1800" dirty="0"/>
          </a:p>
          <a:p>
            <a:pPr algn="ctr" eaLnBrk="1" hangingPunct="1">
              <a:spcBef>
                <a:spcPct val="0"/>
              </a:spcBef>
              <a:buClrTx/>
              <a:buSzTx/>
              <a:buFontTx/>
              <a:buNone/>
            </a:pPr>
            <a:endParaRPr lang="en-US" altLang="en-US" sz="1800" dirty="0"/>
          </a:p>
          <a:p>
            <a:pPr algn="ctr" eaLnBrk="1" hangingPunct="1">
              <a:spcBef>
                <a:spcPct val="0"/>
              </a:spcBef>
              <a:buClrTx/>
              <a:buSzTx/>
              <a:buFontTx/>
              <a:buNone/>
            </a:pPr>
            <a:endParaRPr lang="en-US" altLang="en-US" sz="1800" dirty="0"/>
          </a:p>
          <a:p>
            <a:pPr algn="ctr" eaLnBrk="1" hangingPunct="1">
              <a:spcBef>
                <a:spcPct val="0"/>
              </a:spcBef>
              <a:buClrTx/>
              <a:buSzTx/>
              <a:buFontTx/>
              <a:buNone/>
            </a:pPr>
            <a:endParaRPr lang="en-US" altLang="en-US" sz="1800" dirty="0"/>
          </a:p>
          <a:p>
            <a:pPr algn="ctr" eaLnBrk="1" hangingPunct="1">
              <a:spcBef>
                <a:spcPct val="0"/>
              </a:spcBef>
              <a:buClrTx/>
              <a:buSzTx/>
              <a:buFontTx/>
              <a:buNone/>
            </a:pPr>
            <a:endParaRPr lang="en-US" altLang="en-US" sz="1800" dirty="0"/>
          </a:p>
          <a:p>
            <a:pPr algn="ctr" eaLnBrk="1" hangingPunct="1">
              <a:spcBef>
                <a:spcPct val="0"/>
              </a:spcBef>
              <a:buClrTx/>
              <a:buSzTx/>
              <a:buFontTx/>
              <a:buNone/>
            </a:pPr>
            <a:endParaRPr lang="en-US" altLang="en-US" sz="1800" dirty="0"/>
          </a:p>
          <a:p>
            <a:pPr algn="ctr"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Jovonne Foster</a:t>
            </a:r>
          </a:p>
          <a:p>
            <a:pPr algn="ctr"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2020-2021 VP of Membership</a:t>
            </a:r>
          </a:p>
          <a:p>
            <a:pPr algn="ctr" eaLnBrk="1" hangingPunct="1">
              <a:spcBef>
                <a:spcPct val="0"/>
              </a:spcBef>
              <a:buClrTx/>
              <a:buSzTx/>
              <a:buFontTx/>
              <a:buNone/>
            </a:pPr>
            <a:r>
              <a:rPr lang="en-US" altLang="en-US" sz="2000" b="1" dirty="0">
                <a:latin typeface="Times New Roman" panose="02020603050405020304" pitchFamily="18" charset="0"/>
                <a:cs typeface="Times New Roman" panose="02020603050405020304" pitchFamily="18" charset="0"/>
              </a:rPr>
              <a:t>Huntsville Council of PTAs</a:t>
            </a:r>
          </a:p>
          <a:p>
            <a:pPr algn="ctr" eaLnBrk="1" hangingPunct="1">
              <a:spcBef>
                <a:spcPct val="0"/>
              </a:spcBef>
              <a:buClrTx/>
              <a:buSzTx/>
              <a:buFontTx/>
              <a:buNone/>
            </a:pPr>
            <a:endParaRPr lang="en-US" altLang="en-US" sz="1800" b="1" dirty="0">
              <a:latin typeface="Times New Roman" panose="02020603050405020304" pitchFamily="18" charset="0"/>
              <a:cs typeface="Times New Roman" panose="02020603050405020304" pitchFamily="18" charset="0"/>
            </a:endParaRPr>
          </a:p>
        </p:txBody>
      </p:sp>
      <p:sp>
        <p:nvSpPr>
          <p:cNvPr id="6147" name="Slide Number Placeholder 3">
            <a:extLst>
              <a:ext uri="{FF2B5EF4-FFF2-40B4-BE49-F238E27FC236}">
                <a16:creationId xmlns:a16="http://schemas.microsoft.com/office/drawing/2014/main" id="{E67AF983-98C2-45C8-8ABF-286BEB31E5A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412916D9-2A6E-4F09-B4BC-6C1496CC5BE2}" type="slidenum">
              <a:rPr lang="en-US" altLang="en-US" sz="1000">
                <a:solidFill>
                  <a:srgbClr val="D1EAEE"/>
                </a:solidFill>
                <a:latin typeface="Times New Roman" panose="02020603050405020304" pitchFamily="18" charset="0"/>
                <a:cs typeface="Times New Roman" panose="02020603050405020304" pitchFamily="18" charset="0"/>
              </a:rPr>
              <a:pPr>
                <a:spcBef>
                  <a:spcPct val="0"/>
                </a:spcBef>
                <a:buClrTx/>
                <a:buSzTx/>
                <a:buFontTx/>
                <a:buNone/>
              </a:pPr>
              <a:t>1</a:t>
            </a:fld>
            <a:endParaRPr lang="en-US" altLang="en-US" sz="1000">
              <a:solidFill>
                <a:srgbClr val="D1EAEE"/>
              </a:solidFill>
              <a:latin typeface="Times New Roman" panose="02020603050405020304" pitchFamily="18" charset="0"/>
              <a:cs typeface="Times New Roman" panose="02020603050405020304" pitchFamily="18" charset="0"/>
            </a:endParaRPr>
          </a:p>
        </p:txBody>
      </p:sp>
      <p:pic>
        <p:nvPicPr>
          <p:cNvPr id="11" name="Video 10">
            <a:hlinkClick r:id="" action="ppaction://media"/>
            <a:extLst>
              <a:ext uri="{FF2B5EF4-FFF2-40B4-BE49-F238E27FC236}">
                <a16:creationId xmlns:a16="http://schemas.microsoft.com/office/drawing/2014/main" id="{1127754D-C422-432E-9E89-ABB073D7E91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525"/>
    </mc:Choice>
    <mc:Fallback xmlns="">
      <p:transition spd="slow" advTm="17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a:extLst>
              <a:ext uri="{FF2B5EF4-FFF2-40B4-BE49-F238E27FC236}">
                <a16:creationId xmlns:a16="http://schemas.microsoft.com/office/drawing/2014/main" id="{134761F9-0675-4D07-9126-0B986656F514}"/>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A04F50-C8B8-407A-9201-C189DDCAF4DB}" type="slidenum">
              <a:rPr lang="en-US" altLang="en-US">
                <a:solidFill>
                  <a:srgbClr val="045C75"/>
                </a:solidFill>
                <a:latin typeface="Constantia" panose="02030602050306030303" pitchFamily="18" charset="0"/>
              </a:rPr>
              <a:pPr/>
              <a:t>10</a:t>
            </a:fld>
            <a:endParaRPr lang="en-US" altLang="en-US">
              <a:solidFill>
                <a:srgbClr val="045C75"/>
              </a:solidFill>
              <a:latin typeface="Constantia" panose="02030602050306030303" pitchFamily="18" charset="0"/>
            </a:endParaRPr>
          </a:p>
        </p:txBody>
      </p:sp>
      <p:sp>
        <p:nvSpPr>
          <p:cNvPr id="15363" name="TextBox 2">
            <a:extLst>
              <a:ext uri="{FF2B5EF4-FFF2-40B4-BE49-F238E27FC236}">
                <a16:creationId xmlns:a16="http://schemas.microsoft.com/office/drawing/2014/main" id="{41CEAB08-389C-402B-8B12-B5CCFFA4C384}"/>
              </a:ext>
            </a:extLst>
          </p:cNvPr>
          <p:cNvSpPr txBox="1">
            <a:spLocks noChangeArrowheads="1"/>
          </p:cNvSpPr>
          <p:nvPr/>
        </p:nvSpPr>
        <p:spPr bwMode="auto">
          <a:xfrm>
            <a:off x="95250" y="762000"/>
            <a:ext cx="906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a:solidFill>
                  <a:schemeClr val="tx2"/>
                </a:solidFill>
                <a:latin typeface="Times New Roman" panose="02020603050405020304" pitchFamily="18" charset="0"/>
                <a:cs typeface="Times New Roman" panose="02020603050405020304" pitchFamily="18" charset="0"/>
              </a:rPr>
              <a:t>Store Admin </a:t>
            </a:r>
          </a:p>
        </p:txBody>
      </p:sp>
      <p:pic>
        <p:nvPicPr>
          <p:cNvPr id="15364" name="Picture 1">
            <a:extLst>
              <a:ext uri="{FF2B5EF4-FFF2-40B4-BE49-F238E27FC236}">
                <a16:creationId xmlns:a16="http://schemas.microsoft.com/office/drawing/2014/main" id="{4D6570BA-046A-4A05-88C9-CA7D373A07B2}"/>
              </a:ext>
            </a:extLst>
          </p:cNvPr>
          <p:cNvPicPr>
            <a:picLocks noChangeAspect="1"/>
          </p:cNvPicPr>
          <p:nvPr/>
        </p:nvPicPr>
        <p:blipFill>
          <a:blip r:embed="rId4">
            <a:extLst>
              <a:ext uri="{28A0092B-C50C-407E-A947-70E740481C1C}">
                <a14:useLocalDpi xmlns:a14="http://schemas.microsoft.com/office/drawing/2010/main" val="0"/>
              </a:ext>
            </a:extLst>
          </a:blip>
          <a:srcRect l="903" r="7698" b="10638"/>
          <a:stretch>
            <a:fillRect/>
          </a:stretch>
        </p:blipFill>
        <p:spPr bwMode="auto">
          <a:xfrm>
            <a:off x="457200" y="1981200"/>
            <a:ext cx="8201025" cy="459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82748DAA-634B-4610-87A3-AA43D2FB60E8}"/>
                  </a:ext>
                </a:extLst>
              </p14:cNvPr>
              <p14:cNvContentPartPr/>
              <p14:nvPr>
                <p:extLst>
                  <p:ext uri="{42D2F446-02D8-4167-A562-619A0277C38B}">
                    <p15:isNarration xmlns:p15="http://schemas.microsoft.com/office/powerpoint/2012/main" val="1"/>
                  </p:ext>
                </p:extLst>
              </p14:nvPr>
            </p14:nvContentPartPr>
            <p14:xfrm>
              <a:off x="5454000" y="2453040"/>
              <a:ext cx="525600" cy="500760"/>
            </p14:xfrm>
          </p:contentPart>
        </mc:Choice>
        <mc:Fallback xmlns="">
          <p:pic>
            <p:nvPicPr>
              <p:cNvPr id="2" name="Ink 1">
                <a:extLst>
                  <a:ext uri="{FF2B5EF4-FFF2-40B4-BE49-F238E27FC236}">
                    <a16:creationId xmlns:a16="http://schemas.microsoft.com/office/drawing/2014/main" id="{82748DAA-634B-4610-87A3-AA43D2FB60E8}"/>
                  </a:ext>
                </a:extLst>
              </p:cNvPr>
              <p:cNvPicPr>
                <a:picLocks noGrp="1" noRot="1" noChangeAspect="1" noMove="1" noResize="1" noEditPoints="1" noAdjustHandles="1" noChangeArrowheads="1" noChangeShapeType="1"/>
              </p:cNvPicPr>
              <p:nvPr/>
            </p:nvPicPr>
            <p:blipFill>
              <a:blip r:embed="rId6"/>
              <a:stretch>
                <a:fillRect/>
              </a:stretch>
            </p:blipFill>
            <p:spPr>
              <a:xfrm>
                <a:off x="5444640" y="2443680"/>
                <a:ext cx="544320" cy="519480"/>
              </a:xfrm>
              <a:prstGeom prst="rect">
                <a:avLst/>
              </a:prstGeom>
            </p:spPr>
          </p:pic>
        </mc:Fallback>
      </mc:AlternateContent>
      <p:pic>
        <p:nvPicPr>
          <p:cNvPr id="3" name="Video 2">
            <a:hlinkClick r:id="" action="ppaction://media"/>
            <a:extLst>
              <a:ext uri="{FF2B5EF4-FFF2-40B4-BE49-F238E27FC236}">
                <a16:creationId xmlns:a16="http://schemas.microsoft.com/office/drawing/2014/main" id="{8697DD35-BAC9-476F-AC28-364861AF7CF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221"/>
    </mc:Choice>
    <mc:Fallback xmlns="">
      <p:transition spd="slow" advTm="58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a:extLst>
              <a:ext uri="{FF2B5EF4-FFF2-40B4-BE49-F238E27FC236}">
                <a16:creationId xmlns:a16="http://schemas.microsoft.com/office/drawing/2014/main" id="{65359578-453A-4787-951F-BB285F2DE028}"/>
              </a:ext>
            </a:extLst>
          </p:cNvPr>
          <p:cNvSpPr>
            <a:spLocks noGrp="1"/>
          </p:cNvSpPr>
          <p:nvPr>
            <p:ph type="title"/>
          </p:nvPr>
        </p:nvSpPr>
        <p:spPr/>
        <p:txBody>
          <a:bodyPr/>
          <a:lstStyle/>
          <a:p>
            <a:r>
              <a:rPr lang="en-US" altLang="en-US"/>
              <a:t>Setting Up Your Stripe Account</a:t>
            </a:r>
          </a:p>
        </p:txBody>
      </p:sp>
      <p:sp>
        <p:nvSpPr>
          <p:cNvPr id="4" name="Content Placeholder 3">
            <a:extLst>
              <a:ext uri="{FF2B5EF4-FFF2-40B4-BE49-F238E27FC236}">
                <a16:creationId xmlns:a16="http://schemas.microsoft.com/office/drawing/2014/main" id="{7B680910-39FE-4968-8139-6A24F552065C}"/>
              </a:ext>
            </a:extLst>
          </p:cNvPr>
          <p:cNvSpPr>
            <a:spLocks noGrp="1"/>
          </p:cNvSpPr>
          <p:nvPr>
            <p:ph idx="1"/>
          </p:nvPr>
        </p:nvSpPr>
        <p:spPr/>
        <p:txBody>
          <a:bodyPr/>
          <a:lstStyle/>
          <a:p>
            <a:pPr>
              <a:defRPr/>
            </a:pPr>
            <a:r>
              <a:rPr lang="en-US">
                <a:hlinkClick r:id="rId4"/>
              </a:rPr>
              <a:t>https://support.memberhub.com/hc/en-us/articles/360049328313</a:t>
            </a:r>
            <a:endParaRPr lang="en-US"/>
          </a:p>
          <a:p>
            <a:pPr>
              <a:defRPr/>
            </a:pPr>
            <a:r>
              <a:rPr lang="en-US"/>
              <a:t>Cell Phone Number or Email for Verification Code</a:t>
            </a:r>
          </a:p>
          <a:p>
            <a:pPr>
              <a:defRPr/>
            </a:pPr>
            <a:r>
              <a:rPr lang="en-US"/>
              <a:t>Legal PTA Name</a:t>
            </a:r>
          </a:p>
          <a:p>
            <a:pPr>
              <a:defRPr/>
            </a:pPr>
            <a:r>
              <a:rPr lang="en-US"/>
              <a:t>Legal Representative (President or Treasurer)</a:t>
            </a:r>
          </a:p>
          <a:p>
            <a:pPr>
              <a:defRPr/>
            </a:pPr>
            <a:r>
              <a:rPr lang="en-US"/>
              <a:t>Banking Information</a:t>
            </a:r>
          </a:p>
          <a:p>
            <a:pPr marL="0" indent="0">
              <a:buFont typeface="Wingdings 2" panose="05020102010507070707" pitchFamily="18" charset="2"/>
              <a:buNone/>
              <a:defRPr/>
            </a:pPr>
            <a:endParaRPr lang="en-US"/>
          </a:p>
        </p:txBody>
      </p:sp>
      <p:sp>
        <p:nvSpPr>
          <p:cNvPr id="16388" name="Slide Number Placeholder 1">
            <a:extLst>
              <a:ext uri="{FF2B5EF4-FFF2-40B4-BE49-F238E27FC236}">
                <a16:creationId xmlns:a16="http://schemas.microsoft.com/office/drawing/2014/main" id="{9BEE879D-0A4B-4F5E-B8BD-6662FB8322C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8662DA4-B97F-43D6-92F5-EC516221D431}" type="slidenum">
              <a:rPr lang="en-US" altLang="en-US">
                <a:solidFill>
                  <a:srgbClr val="045C75"/>
                </a:solidFill>
                <a:latin typeface="Constantia" panose="02030602050306030303" pitchFamily="18" charset="0"/>
              </a:rPr>
              <a:pPr/>
              <a:t>11</a:t>
            </a:fld>
            <a:endParaRPr lang="en-US" altLang="en-US">
              <a:solidFill>
                <a:srgbClr val="045C75"/>
              </a:solidFill>
              <a:latin typeface="Constantia" panose="02030602050306030303" pitchFamily="18" charset="0"/>
            </a:endParaRPr>
          </a:p>
        </p:txBody>
      </p:sp>
      <p:pic>
        <p:nvPicPr>
          <p:cNvPr id="2" name="Video 1">
            <a:hlinkClick r:id="" action="ppaction://media"/>
            <a:extLst>
              <a:ext uri="{FF2B5EF4-FFF2-40B4-BE49-F238E27FC236}">
                <a16:creationId xmlns:a16="http://schemas.microsoft.com/office/drawing/2014/main" id="{D351F6A6-B8C9-43FA-9CBF-3BA994C41F3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0435"/>
    </mc:Choice>
    <mc:Fallback xmlns="">
      <p:transition spd="slow" advTm="70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a:extLst>
              <a:ext uri="{FF2B5EF4-FFF2-40B4-BE49-F238E27FC236}">
                <a16:creationId xmlns:a16="http://schemas.microsoft.com/office/drawing/2014/main" id="{319260B2-CC73-4B5F-A267-7E703336F637}"/>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20545D0-21AF-4B4B-A15B-C4CC81FD2A2A}" type="slidenum">
              <a:rPr lang="en-US" altLang="en-US">
                <a:solidFill>
                  <a:srgbClr val="045C75"/>
                </a:solidFill>
                <a:latin typeface="Constantia" panose="02030602050306030303" pitchFamily="18" charset="0"/>
              </a:rPr>
              <a:pPr/>
              <a:t>12</a:t>
            </a:fld>
            <a:endParaRPr lang="en-US" altLang="en-US">
              <a:solidFill>
                <a:srgbClr val="045C75"/>
              </a:solidFill>
              <a:latin typeface="Constantia" panose="02030602050306030303" pitchFamily="18" charset="0"/>
            </a:endParaRPr>
          </a:p>
        </p:txBody>
      </p:sp>
      <p:sp>
        <p:nvSpPr>
          <p:cNvPr id="17411" name="TextBox 2">
            <a:extLst>
              <a:ext uri="{FF2B5EF4-FFF2-40B4-BE49-F238E27FC236}">
                <a16:creationId xmlns:a16="http://schemas.microsoft.com/office/drawing/2014/main" id="{32F3A462-2BF5-41F5-B530-BC657BB35714}"/>
              </a:ext>
            </a:extLst>
          </p:cNvPr>
          <p:cNvSpPr txBox="1">
            <a:spLocks noChangeArrowheads="1"/>
          </p:cNvSpPr>
          <p:nvPr/>
        </p:nvSpPr>
        <p:spPr bwMode="auto">
          <a:xfrm>
            <a:off x="76200" y="609600"/>
            <a:ext cx="906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a:solidFill>
                  <a:schemeClr val="tx2"/>
                </a:solidFill>
                <a:latin typeface="Times New Roman" panose="02020603050405020304" pitchFamily="18" charset="0"/>
                <a:cs typeface="Times New Roman" panose="02020603050405020304" pitchFamily="18" charset="0"/>
              </a:rPr>
              <a:t>HCPTA Store </a:t>
            </a:r>
          </a:p>
        </p:txBody>
      </p:sp>
      <p:pic>
        <p:nvPicPr>
          <p:cNvPr id="17412" name="Picture 1">
            <a:extLst>
              <a:ext uri="{FF2B5EF4-FFF2-40B4-BE49-F238E27FC236}">
                <a16:creationId xmlns:a16="http://schemas.microsoft.com/office/drawing/2014/main" id="{88E5A0DD-B99E-4F6A-9F56-D0E741B92CE3}"/>
              </a:ext>
            </a:extLst>
          </p:cNvPr>
          <p:cNvPicPr>
            <a:picLocks noChangeAspect="1"/>
          </p:cNvPicPr>
          <p:nvPr/>
        </p:nvPicPr>
        <p:blipFill>
          <a:blip r:embed="rId5">
            <a:extLst>
              <a:ext uri="{28A0092B-C50C-407E-A947-70E740481C1C}">
                <a14:useLocalDpi xmlns:a14="http://schemas.microsoft.com/office/drawing/2010/main" val="0"/>
              </a:ext>
            </a:extLst>
          </a:blip>
          <a:srcRect r="7800" b="10449"/>
          <a:stretch>
            <a:fillRect/>
          </a:stretch>
        </p:blipFill>
        <p:spPr bwMode="auto">
          <a:xfrm>
            <a:off x="304800" y="1295400"/>
            <a:ext cx="8431213" cy="460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Video 3">
            <a:hlinkClick r:id="" action="ppaction://media"/>
            <a:extLst>
              <a:ext uri="{FF2B5EF4-FFF2-40B4-BE49-F238E27FC236}">
                <a16:creationId xmlns:a16="http://schemas.microsoft.com/office/drawing/2014/main" id="{D5A9C919-FF6B-432E-B45A-87D8A329441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735"/>
    </mc:Choice>
    <mc:Fallback xmlns="">
      <p:transition spd="slow" advTm="61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55E0273-919F-434C-9D60-BDB565F80C59}"/>
              </a:ext>
            </a:extLst>
          </p:cNvPr>
          <p:cNvSpPr>
            <a:spLocks noGrp="1"/>
          </p:cNvSpPr>
          <p:nvPr>
            <p:ph type="title"/>
          </p:nvPr>
        </p:nvSpPr>
        <p:spPr/>
        <p:txBody>
          <a:bodyPr/>
          <a:lstStyle/>
          <a:p>
            <a:pPr algn="ctr"/>
            <a:r>
              <a:rPr lang="en-US" altLang="en-US"/>
              <a:t>Product Ideas</a:t>
            </a:r>
          </a:p>
        </p:txBody>
      </p:sp>
      <p:sp>
        <p:nvSpPr>
          <p:cNvPr id="3" name="Content Placeholder 2">
            <a:extLst>
              <a:ext uri="{FF2B5EF4-FFF2-40B4-BE49-F238E27FC236}">
                <a16:creationId xmlns:a16="http://schemas.microsoft.com/office/drawing/2014/main" id="{3B0C0594-8FEC-4842-9701-D5668BA567E7}"/>
              </a:ext>
            </a:extLst>
          </p:cNvPr>
          <p:cNvSpPr>
            <a:spLocks noGrp="1"/>
          </p:cNvSpPr>
          <p:nvPr>
            <p:ph idx="1"/>
          </p:nvPr>
        </p:nvSpPr>
        <p:spPr/>
        <p:txBody>
          <a:bodyPr/>
          <a:lstStyle/>
          <a:p>
            <a:pPr marL="285750" indent="-285750">
              <a:buFont typeface="Arial" panose="020B0604020202020204" pitchFamily="34" charset="0"/>
              <a:buChar char="•"/>
              <a:defRPr/>
            </a:pPr>
            <a:r>
              <a:rPr lang="en-US" sz="2800">
                <a:solidFill>
                  <a:srgbClr val="000000"/>
                </a:solidFill>
              </a:rPr>
              <a:t>PTA Memberships</a:t>
            </a:r>
          </a:p>
          <a:p>
            <a:pPr marL="285750" indent="-285750">
              <a:buFont typeface="Arial" panose="020B0604020202020204" pitchFamily="34" charset="0"/>
              <a:buChar char="•"/>
              <a:defRPr/>
            </a:pPr>
            <a:r>
              <a:rPr lang="en-US" sz="2800">
                <a:solidFill>
                  <a:srgbClr val="000000"/>
                </a:solidFill>
              </a:rPr>
              <a:t>School Spirit Wear</a:t>
            </a:r>
          </a:p>
          <a:p>
            <a:pPr marL="285750" indent="-285750">
              <a:buFont typeface="Arial" panose="020B0604020202020204" pitchFamily="34" charset="0"/>
              <a:buChar char="•"/>
              <a:defRPr/>
            </a:pPr>
            <a:r>
              <a:rPr lang="en-US" sz="2800"/>
              <a:t>School Event Tickets</a:t>
            </a:r>
          </a:p>
          <a:p>
            <a:pPr marL="285750" indent="-285750">
              <a:buFont typeface="Arial" panose="020B0604020202020204" pitchFamily="34" charset="0"/>
              <a:buChar char="•"/>
              <a:defRPr/>
            </a:pPr>
            <a:r>
              <a:rPr lang="en-US" sz="2800"/>
              <a:t>School Car Magnets</a:t>
            </a:r>
          </a:p>
          <a:p>
            <a:pPr marL="0" indent="0">
              <a:buFont typeface="Wingdings 2" panose="05020102010507070707" pitchFamily="18" charset="2"/>
              <a:buNone/>
              <a:defRPr/>
            </a:pPr>
            <a:endParaRPr lang="en-US" sz="2800"/>
          </a:p>
          <a:p>
            <a:pPr>
              <a:defRPr/>
            </a:pPr>
            <a:endParaRPr lang="en-US"/>
          </a:p>
        </p:txBody>
      </p:sp>
      <p:sp>
        <p:nvSpPr>
          <p:cNvPr id="19460" name="Slide Number Placeholder 4">
            <a:extLst>
              <a:ext uri="{FF2B5EF4-FFF2-40B4-BE49-F238E27FC236}">
                <a16:creationId xmlns:a16="http://schemas.microsoft.com/office/drawing/2014/main" id="{CCD6A328-773F-42E1-AC46-0CD59CAA181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E904B55-4A4B-4614-9DA0-3D716B46670C}" type="slidenum">
              <a:rPr lang="en-US" altLang="en-US">
                <a:solidFill>
                  <a:srgbClr val="045C75"/>
                </a:solidFill>
                <a:latin typeface="Constantia" panose="02030602050306030303" pitchFamily="18" charset="0"/>
              </a:rPr>
              <a:pPr/>
              <a:t>13</a:t>
            </a:fld>
            <a:endParaRPr lang="en-US" altLang="en-US">
              <a:solidFill>
                <a:srgbClr val="045C75"/>
              </a:solidFill>
              <a:latin typeface="Constantia" panose="02030602050306030303" pitchFamily="18" charset="0"/>
            </a:endParaRPr>
          </a:p>
        </p:txBody>
      </p:sp>
      <p:pic>
        <p:nvPicPr>
          <p:cNvPr id="4" name="Video 3">
            <a:hlinkClick r:id="" action="ppaction://media"/>
            <a:extLst>
              <a:ext uri="{FF2B5EF4-FFF2-40B4-BE49-F238E27FC236}">
                <a16:creationId xmlns:a16="http://schemas.microsoft.com/office/drawing/2014/main" id="{E65BFE58-B89F-4240-956E-8890FA3A14C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48"/>
    </mc:Choice>
    <mc:Fallback xmlns="">
      <p:transition spd="slow" advTm="30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a:extLst>
              <a:ext uri="{FF2B5EF4-FFF2-40B4-BE49-F238E27FC236}">
                <a16:creationId xmlns:a16="http://schemas.microsoft.com/office/drawing/2014/main" id="{3C4E533A-9542-4F5B-945D-0956042B0892}"/>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F029109-B9BF-4941-8EBB-8A2AAE679BCA}" type="slidenum">
              <a:rPr lang="en-US" altLang="en-US">
                <a:solidFill>
                  <a:srgbClr val="045C75"/>
                </a:solidFill>
                <a:latin typeface="Constantia" panose="02030602050306030303" pitchFamily="18" charset="0"/>
              </a:rPr>
              <a:pPr/>
              <a:t>14</a:t>
            </a:fld>
            <a:endParaRPr lang="en-US" altLang="en-US">
              <a:solidFill>
                <a:srgbClr val="045C75"/>
              </a:solidFill>
              <a:latin typeface="Constantia" panose="02030602050306030303" pitchFamily="18" charset="0"/>
            </a:endParaRPr>
          </a:p>
        </p:txBody>
      </p:sp>
      <p:sp>
        <p:nvSpPr>
          <p:cNvPr id="20483" name="TextBox 2">
            <a:extLst>
              <a:ext uri="{FF2B5EF4-FFF2-40B4-BE49-F238E27FC236}">
                <a16:creationId xmlns:a16="http://schemas.microsoft.com/office/drawing/2014/main" id="{3F9E1CD7-5789-44B2-940D-C98A2E5A871D}"/>
              </a:ext>
            </a:extLst>
          </p:cNvPr>
          <p:cNvSpPr txBox="1">
            <a:spLocks noChangeArrowheads="1"/>
          </p:cNvSpPr>
          <p:nvPr/>
        </p:nvSpPr>
        <p:spPr bwMode="auto">
          <a:xfrm>
            <a:off x="76200" y="914400"/>
            <a:ext cx="906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a:solidFill>
                  <a:schemeClr val="tx2"/>
                </a:solidFill>
                <a:latin typeface="Times New Roman" panose="02020603050405020304" pitchFamily="18" charset="0"/>
                <a:cs typeface="Times New Roman" panose="02020603050405020304" pitchFamily="18" charset="0"/>
              </a:rPr>
              <a:t>Fundraisers</a:t>
            </a:r>
            <a:r>
              <a:rPr lang="en-US" altLang="en-US" sz="4000" b="1">
                <a:latin typeface="Times New Roman" panose="02020603050405020304" pitchFamily="18" charset="0"/>
                <a:cs typeface="Times New Roman" panose="02020603050405020304" pitchFamily="18" charset="0"/>
              </a:rPr>
              <a:t> </a:t>
            </a:r>
          </a:p>
        </p:txBody>
      </p:sp>
      <p:pic>
        <p:nvPicPr>
          <p:cNvPr id="20484" name="Picture 2">
            <a:extLst>
              <a:ext uri="{FF2B5EF4-FFF2-40B4-BE49-F238E27FC236}">
                <a16:creationId xmlns:a16="http://schemas.microsoft.com/office/drawing/2014/main" id="{F35310D3-4C82-4E95-8C89-E866EEA8BB79}"/>
              </a:ext>
            </a:extLst>
          </p:cNvPr>
          <p:cNvPicPr>
            <a:picLocks noChangeAspect="1"/>
          </p:cNvPicPr>
          <p:nvPr/>
        </p:nvPicPr>
        <p:blipFill>
          <a:blip r:embed="rId4">
            <a:extLst>
              <a:ext uri="{28A0092B-C50C-407E-A947-70E740481C1C}">
                <a14:useLocalDpi xmlns:a14="http://schemas.microsoft.com/office/drawing/2010/main" val="0"/>
              </a:ext>
            </a:extLst>
          </a:blip>
          <a:srcRect r="8086" b="11134"/>
          <a:stretch>
            <a:fillRect/>
          </a:stretch>
        </p:blipFill>
        <p:spPr bwMode="auto">
          <a:xfrm>
            <a:off x="228600" y="1600200"/>
            <a:ext cx="8404225"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Video 3">
            <a:hlinkClick r:id="" action="ppaction://media"/>
            <a:extLst>
              <a:ext uri="{FF2B5EF4-FFF2-40B4-BE49-F238E27FC236}">
                <a16:creationId xmlns:a16="http://schemas.microsoft.com/office/drawing/2014/main" id="{DE3A01C9-DA39-4B9E-9073-BC2940C312D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208"/>
    </mc:Choice>
    <mc:Fallback xmlns="">
      <p:transition spd="slow" advTm="66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1">
            <a:extLst>
              <a:ext uri="{FF2B5EF4-FFF2-40B4-BE49-F238E27FC236}">
                <a16:creationId xmlns:a16="http://schemas.microsoft.com/office/drawing/2014/main" id="{CE0D40F2-E135-4DEC-84BB-134C5A34CB33}"/>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504D7E7-62E3-4A86-A4E5-51FCAD3BDF95}" type="slidenum">
              <a:rPr lang="en-US" altLang="en-US">
                <a:solidFill>
                  <a:srgbClr val="045C75"/>
                </a:solidFill>
                <a:latin typeface="Constantia" panose="02030602050306030303" pitchFamily="18" charset="0"/>
              </a:rPr>
              <a:pPr/>
              <a:t>15</a:t>
            </a:fld>
            <a:endParaRPr lang="en-US" altLang="en-US">
              <a:solidFill>
                <a:srgbClr val="045C75"/>
              </a:solidFill>
              <a:latin typeface="Constantia" panose="02030602050306030303" pitchFamily="18" charset="0"/>
            </a:endParaRPr>
          </a:p>
        </p:txBody>
      </p:sp>
      <p:sp>
        <p:nvSpPr>
          <p:cNvPr id="21507" name="TextBox 2">
            <a:extLst>
              <a:ext uri="{FF2B5EF4-FFF2-40B4-BE49-F238E27FC236}">
                <a16:creationId xmlns:a16="http://schemas.microsoft.com/office/drawing/2014/main" id="{05E18414-CBDF-4A99-A330-0B8CD8CE9E31}"/>
              </a:ext>
            </a:extLst>
          </p:cNvPr>
          <p:cNvSpPr txBox="1">
            <a:spLocks noChangeArrowheads="1"/>
          </p:cNvSpPr>
          <p:nvPr/>
        </p:nvSpPr>
        <p:spPr bwMode="auto">
          <a:xfrm>
            <a:off x="76200" y="1066800"/>
            <a:ext cx="906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a:solidFill>
                  <a:schemeClr val="tx2"/>
                </a:solidFill>
                <a:latin typeface="Times New Roman" panose="02020603050405020304" pitchFamily="18" charset="0"/>
                <a:cs typeface="Times New Roman" panose="02020603050405020304" pitchFamily="18" charset="0"/>
              </a:rPr>
              <a:t>Help Center</a:t>
            </a:r>
          </a:p>
        </p:txBody>
      </p:sp>
      <p:pic>
        <p:nvPicPr>
          <p:cNvPr id="21508" name="Picture 2">
            <a:extLst>
              <a:ext uri="{FF2B5EF4-FFF2-40B4-BE49-F238E27FC236}">
                <a16:creationId xmlns:a16="http://schemas.microsoft.com/office/drawing/2014/main" id="{22845DC4-11A6-47E5-8744-5074BB6A3F96}"/>
              </a:ext>
            </a:extLst>
          </p:cNvPr>
          <p:cNvPicPr>
            <a:picLocks noChangeAspect="1"/>
          </p:cNvPicPr>
          <p:nvPr/>
        </p:nvPicPr>
        <p:blipFill>
          <a:blip r:embed="rId4">
            <a:extLst>
              <a:ext uri="{28A0092B-C50C-407E-A947-70E740481C1C}">
                <a14:useLocalDpi xmlns:a14="http://schemas.microsoft.com/office/drawing/2010/main" val="0"/>
              </a:ext>
            </a:extLst>
          </a:blip>
          <a:srcRect r="7767" b="11285"/>
          <a:stretch>
            <a:fillRect/>
          </a:stretch>
        </p:blipFill>
        <p:spPr bwMode="auto">
          <a:xfrm>
            <a:off x="304800" y="1676400"/>
            <a:ext cx="8434388"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Video 8">
            <a:hlinkClick r:id="" action="ppaction://media"/>
            <a:extLst>
              <a:ext uri="{FF2B5EF4-FFF2-40B4-BE49-F238E27FC236}">
                <a16:creationId xmlns:a16="http://schemas.microsoft.com/office/drawing/2014/main" id="{866AF0A5-B5D6-42A7-87D1-0B25493A300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591"/>
    </mc:Choice>
    <mc:Fallback xmlns="">
      <p:transition spd="slow" advTm="29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
            <a:extLst>
              <a:ext uri="{FF2B5EF4-FFF2-40B4-BE49-F238E27FC236}">
                <a16:creationId xmlns:a16="http://schemas.microsoft.com/office/drawing/2014/main" id="{135FA5CC-B4F3-461A-84B5-E821B272EA61}"/>
              </a:ext>
            </a:extLst>
          </p:cNvPr>
          <p:cNvSpPr>
            <a:spLocks noGrp="1"/>
          </p:cNvSpPr>
          <p:nvPr>
            <p:ph type="title"/>
          </p:nvPr>
        </p:nvSpPr>
        <p:spPr>
          <a:xfrm>
            <a:off x="457200" y="381000"/>
            <a:ext cx="8229600" cy="1143000"/>
          </a:xfrm>
        </p:spPr>
        <p:txBody>
          <a:bodyPr/>
          <a:lstStyle/>
          <a:p>
            <a:pPr algn="ctr"/>
            <a:r>
              <a:rPr lang="en-US" altLang="en-US"/>
              <a:t>Free 1-on-1 Training Sessions </a:t>
            </a:r>
          </a:p>
        </p:txBody>
      </p:sp>
      <p:pic>
        <p:nvPicPr>
          <p:cNvPr id="22531" name="Content Placeholder 4">
            <a:extLst>
              <a:ext uri="{FF2B5EF4-FFF2-40B4-BE49-F238E27FC236}">
                <a16:creationId xmlns:a16="http://schemas.microsoft.com/office/drawing/2014/main" id="{D27450DA-D623-4973-B99D-D4C34FCE95CC}"/>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14223" t="4333" r="22327" b="23306"/>
          <a:stretch>
            <a:fillRect/>
          </a:stretch>
        </p:blipFill>
        <p:spPr>
          <a:xfrm>
            <a:off x="668338" y="1600200"/>
            <a:ext cx="7869237" cy="5048250"/>
          </a:xfrm>
        </p:spPr>
      </p:pic>
      <p:sp>
        <p:nvSpPr>
          <p:cNvPr id="22532" name="Slide Number Placeholder 1">
            <a:extLst>
              <a:ext uri="{FF2B5EF4-FFF2-40B4-BE49-F238E27FC236}">
                <a16:creationId xmlns:a16="http://schemas.microsoft.com/office/drawing/2014/main" id="{43503E90-53AE-4AEF-A614-D79D09BDB31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7E1767-A615-4FF0-A45C-79986E35752D}" type="slidenum">
              <a:rPr lang="en-US" altLang="en-US">
                <a:solidFill>
                  <a:srgbClr val="045C75"/>
                </a:solidFill>
                <a:latin typeface="Constantia" panose="02030602050306030303" pitchFamily="18" charset="0"/>
              </a:rPr>
              <a:pPr/>
              <a:t>16</a:t>
            </a:fld>
            <a:endParaRPr lang="en-US" altLang="en-US">
              <a:solidFill>
                <a:srgbClr val="045C75"/>
              </a:solidFill>
              <a:latin typeface="Constantia" panose="02030602050306030303" pitchFamily="18" charset="0"/>
            </a:endParaRPr>
          </a:p>
        </p:txBody>
      </p:sp>
      <p:pic>
        <p:nvPicPr>
          <p:cNvPr id="9" name="Video 8">
            <a:hlinkClick r:id="" action="ppaction://media"/>
            <a:extLst>
              <a:ext uri="{FF2B5EF4-FFF2-40B4-BE49-F238E27FC236}">
                <a16:creationId xmlns:a16="http://schemas.microsoft.com/office/drawing/2014/main" id="{8B88B330-9DC2-48CE-B356-A716C7AE79F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376"/>
    </mc:Choice>
    <mc:Fallback xmlns="">
      <p:transition spd="slow" advTm="20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1">
            <a:extLst>
              <a:ext uri="{FF2B5EF4-FFF2-40B4-BE49-F238E27FC236}">
                <a16:creationId xmlns:a16="http://schemas.microsoft.com/office/drawing/2014/main" id="{274C78E0-D380-47BC-BD42-70940C791EA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spcBef>
                <a:spcPct val="0"/>
              </a:spcBef>
              <a:buClrTx/>
              <a:buSzTx/>
              <a:buFontTx/>
              <a:buNone/>
            </a:pPr>
            <a:fld id="{FB21E999-52A5-4790-8CB9-B970861D06FD}" type="slidenum">
              <a:rPr lang="en-US" altLang="en-US" sz="1000">
                <a:solidFill>
                  <a:srgbClr val="045C75"/>
                </a:solidFill>
                <a:latin typeface="Times New Roman" panose="02020603050405020304" pitchFamily="18" charset="0"/>
                <a:cs typeface="Times New Roman" panose="02020603050405020304" pitchFamily="18" charset="0"/>
              </a:rPr>
              <a:pPr>
                <a:spcBef>
                  <a:spcPct val="0"/>
                </a:spcBef>
                <a:buClrTx/>
                <a:buSzTx/>
                <a:buFontTx/>
                <a:buNone/>
              </a:pPr>
              <a:t>17</a:t>
            </a:fld>
            <a:endParaRPr lang="en-US" altLang="en-US" sz="1000">
              <a:solidFill>
                <a:srgbClr val="045C75"/>
              </a:solidFill>
              <a:latin typeface="Times New Roman" panose="02020603050405020304" pitchFamily="18" charset="0"/>
              <a:cs typeface="Times New Roman" panose="02020603050405020304" pitchFamily="18" charset="0"/>
            </a:endParaRPr>
          </a:p>
        </p:txBody>
      </p:sp>
      <p:sp>
        <p:nvSpPr>
          <p:cNvPr id="23555" name="Slide Number Placeholder 1">
            <a:extLst>
              <a:ext uri="{FF2B5EF4-FFF2-40B4-BE49-F238E27FC236}">
                <a16:creationId xmlns:a16="http://schemas.microsoft.com/office/drawing/2014/main" id="{94F250C0-0076-4A4B-A0BE-9502FFDA695E}"/>
              </a:ext>
            </a:extLst>
          </p:cNvPr>
          <p:cNvSpPr txBox="1">
            <a:spLocks/>
          </p:cNvSpPr>
          <p:nvPr/>
        </p:nvSpPr>
        <p:spPr bwMode="auto">
          <a:xfrm>
            <a:off x="7924800" y="6356350"/>
            <a:ext cx="7620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r" eaLnBrk="1" hangingPunct="1">
              <a:spcBef>
                <a:spcPct val="0"/>
              </a:spcBef>
              <a:buClrTx/>
              <a:buSzTx/>
              <a:buFontTx/>
              <a:buNone/>
            </a:pPr>
            <a:fld id="{66FB5E3D-F377-471E-98C5-045018910970}" type="slidenum">
              <a:rPr lang="en-US" altLang="en-US" sz="1200">
                <a:solidFill>
                  <a:srgbClr val="045C75"/>
                </a:solidFill>
              </a:rPr>
              <a:pPr algn="r" eaLnBrk="1" hangingPunct="1">
                <a:spcBef>
                  <a:spcPct val="0"/>
                </a:spcBef>
                <a:buClrTx/>
                <a:buSzTx/>
                <a:buFontTx/>
                <a:buNone/>
              </a:pPr>
              <a:t>17</a:t>
            </a:fld>
            <a:endParaRPr lang="en-US" altLang="en-US" sz="1200">
              <a:solidFill>
                <a:srgbClr val="045C75"/>
              </a:solidFill>
            </a:endParaRPr>
          </a:p>
        </p:txBody>
      </p:sp>
      <p:sp>
        <p:nvSpPr>
          <p:cNvPr id="23556" name="TextBox 7">
            <a:extLst>
              <a:ext uri="{FF2B5EF4-FFF2-40B4-BE49-F238E27FC236}">
                <a16:creationId xmlns:a16="http://schemas.microsoft.com/office/drawing/2014/main" id="{9C20C295-E40D-423D-9893-9D199E1A7FEB}"/>
              </a:ext>
            </a:extLst>
          </p:cNvPr>
          <p:cNvSpPr txBox="1">
            <a:spLocks noChangeArrowheads="1"/>
          </p:cNvSpPr>
          <p:nvPr/>
        </p:nvSpPr>
        <p:spPr bwMode="auto">
          <a:xfrm>
            <a:off x="1981200" y="838200"/>
            <a:ext cx="44815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Tx/>
              <a:buNone/>
            </a:pPr>
            <a:r>
              <a:rPr lang="en-US" altLang="en-US" sz="4000" b="1">
                <a:solidFill>
                  <a:schemeClr val="tx2"/>
                </a:solidFill>
                <a:latin typeface="Times New Roman" panose="02020603050405020304" pitchFamily="18" charset="0"/>
                <a:cs typeface="Times New Roman" panose="02020603050405020304" pitchFamily="18" charset="0"/>
              </a:rPr>
              <a:t>Resources/Websites</a:t>
            </a:r>
          </a:p>
        </p:txBody>
      </p:sp>
      <p:sp>
        <p:nvSpPr>
          <p:cNvPr id="23557" name="TextBox 8">
            <a:extLst>
              <a:ext uri="{FF2B5EF4-FFF2-40B4-BE49-F238E27FC236}">
                <a16:creationId xmlns:a16="http://schemas.microsoft.com/office/drawing/2014/main" id="{6401F5A2-C8D5-4A5D-9856-686000D3971A}"/>
              </a:ext>
            </a:extLst>
          </p:cNvPr>
          <p:cNvSpPr txBox="1">
            <a:spLocks noChangeArrowheads="1"/>
          </p:cNvSpPr>
          <p:nvPr/>
        </p:nvSpPr>
        <p:spPr bwMode="auto">
          <a:xfrm>
            <a:off x="1981200" y="1752600"/>
            <a:ext cx="48768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eaLnBrk="1" hangingPunct="1">
              <a:spcBef>
                <a:spcPct val="0"/>
              </a:spcBef>
              <a:buClrTx/>
              <a:buSzTx/>
              <a:buFont typeface="Wingdings 2" panose="05020102010507070707" pitchFamily="18" charset="2"/>
              <a:buNone/>
            </a:pPr>
            <a:r>
              <a:rPr lang="en-US" altLang="en-US" sz="2400">
                <a:latin typeface="Times New Roman" panose="02020603050405020304" pitchFamily="18" charset="0"/>
                <a:cs typeface="Times New Roman" panose="02020603050405020304" pitchFamily="18" charset="0"/>
              </a:rPr>
              <a:t>https://www.memberhub.com</a:t>
            </a:r>
          </a:p>
          <a:p>
            <a:pPr eaLnBrk="1" hangingPunct="1">
              <a:spcBef>
                <a:spcPct val="0"/>
              </a:spcBef>
              <a:buClrTx/>
              <a:buSzTx/>
              <a:buFont typeface="Wingdings 2" panose="05020102010507070707" pitchFamily="18" charset="2"/>
              <a:buNone/>
            </a:pPr>
            <a:r>
              <a:rPr lang="en-US" altLang="en-US" sz="2400">
                <a:latin typeface="Times New Roman" panose="02020603050405020304" pitchFamily="18" charset="0"/>
                <a:cs typeface="Times New Roman" panose="02020603050405020304" pitchFamily="18" charset="0"/>
              </a:rPr>
              <a:t>https://www.pta.org</a:t>
            </a:r>
          </a:p>
          <a:p>
            <a:pPr eaLnBrk="1" hangingPunct="1">
              <a:spcBef>
                <a:spcPct val="0"/>
              </a:spcBef>
              <a:buClrTx/>
              <a:buSzTx/>
              <a:buFontTx/>
              <a:buNone/>
            </a:pPr>
            <a:r>
              <a:rPr lang="en-US" altLang="en-US" sz="2400">
                <a:latin typeface="Times New Roman" panose="02020603050405020304" pitchFamily="18" charset="0"/>
                <a:cs typeface="Times New Roman" panose="02020603050405020304" pitchFamily="18" charset="0"/>
              </a:rPr>
              <a:t>https://www.alabamapta.org</a:t>
            </a:r>
          </a:p>
          <a:p>
            <a:pPr eaLnBrk="1" hangingPunct="1">
              <a:spcBef>
                <a:spcPct val="0"/>
              </a:spcBef>
              <a:buClrTx/>
              <a:buSzTx/>
              <a:buFontTx/>
              <a:buNone/>
            </a:pPr>
            <a:r>
              <a:rPr lang="en-US" altLang="en-US" sz="2400">
                <a:latin typeface="Times New Roman" panose="02020603050405020304" pitchFamily="18" charset="0"/>
                <a:cs typeface="Times New Roman" panose="02020603050405020304" pitchFamily="18" charset="0"/>
              </a:rPr>
              <a:t>https://www.huntsvillepta.org</a:t>
            </a:r>
          </a:p>
          <a:p>
            <a:pPr eaLnBrk="1" hangingPunct="1">
              <a:spcBef>
                <a:spcPct val="0"/>
              </a:spcBef>
              <a:buClrTx/>
              <a:buSzTx/>
              <a:buFontTx/>
              <a:buNone/>
            </a:pPr>
            <a:r>
              <a:rPr lang="en-US" altLang="en-US" sz="2400">
                <a:latin typeface="Times New Roman" panose="02020603050405020304" pitchFamily="18" charset="0"/>
                <a:cs typeface="Times New Roman" panose="02020603050405020304" pitchFamily="18" charset="0"/>
              </a:rPr>
              <a:t>https://www.huntsvillecityschools.org</a:t>
            </a:r>
          </a:p>
          <a:p>
            <a:pPr eaLnBrk="1" hangingPunct="1">
              <a:spcBef>
                <a:spcPct val="0"/>
              </a:spcBef>
              <a:buClrTx/>
              <a:buSzTx/>
              <a:buFontTx/>
              <a:buNone/>
            </a:pPr>
            <a:endParaRPr lang="en-US" altLang="en-US" sz="2000">
              <a:latin typeface="Times New Roman" panose="02020603050405020304" pitchFamily="18" charset="0"/>
              <a:cs typeface="Times New Roman" panose="02020603050405020304" pitchFamily="18" charset="0"/>
            </a:endParaRPr>
          </a:p>
          <a:p>
            <a:pPr eaLnBrk="1" hangingPunct="1">
              <a:spcBef>
                <a:spcPct val="0"/>
              </a:spcBef>
              <a:buClrTx/>
              <a:buSzTx/>
              <a:buFontTx/>
              <a:buNone/>
            </a:pPr>
            <a:endParaRPr lang="en-US" altLang="en-US" sz="2000">
              <a:latin typeface="Times New Roman" panose="02020603050405020304" pitchFamily="18" charset="0"/>
              <a:cs typeface="Times New Roman" panose="02020603050405020304" pitchFamily="18" charset="0"/>
            </a:endParaRPr>
          </a:p>
        </p:txBody>
      </p:sp>
      <p:sp>
        <p:nvSpPr>
          <p:cNvPr id="23558" name="Rectangle 2">
            <a:extLst>
              <a:ext uri="{FF2B5EF4-FFF2-40B4-BE49-F238E27FC236}">
                <a16:creationId xmlns:a16="http://schemas.microsoft.com/office/drawing/2014/main" id="{DB9F5D5E-77E4-4648-9AE2-322506A63A50}"/>
              </a:ext>
            </a:extLst>
          </p:cNvPr>
          <p:cNvSpPr>
            <a:spLocks noChangeArrowheads="1"/>
          </p:cNvSpPr>
          <p:nvPr/>
        </p:nvSpPr>
        <p:spPr bwMode="auto">
          <a:xfrm>
            <a:off x="2743200" y="5334000"/>
            <a:ext cx="42941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BD0D9"/>
              </a:buClr>
              <a:buSzPct val="95000"/>
              <a:buFont typeface="Wingdings 2" panose="05020102010507070707" pitchFamily="18" charset="2"/>
              <a:buChar char=""/>
              <a:defRPr sz="2600">
                <a:solidFill>
                  <a:schemeClr val="tx1"/>
                </a:solidFill>
                <a:latin typeface="Constantia" panose="02030602050306030303" pitchFamily="18" charset="0"/>
              </a:defRPr>
            </a:lvl1pPr>
            <a:lvl2pPr marL="742950" indent="-285750">
              <a:spcBef>
                <a:spcPct val="20000"/>
              </a:spcBef>
              <a:buClr>
                <a:schemeClr val="accent1"/>
              </a:buClr>
              <a:buSzPct val="85000"/>
              <a:buFont typeface="Wingdings 2" panose="05020102010507070707" pitchFamily="18" charset="2"/>
              <a:buChar char=""/>
              <a:defRPr sz="2400">
                <a:solidFill>
                  <a:schemeClr val="tx1"/>
                </a:solidFill>
                <a:latin typeface="Constantia" panose="02030602050306030303" pitchFamily="18" charset="0"/>
              </a:defRPr>
            </a:lvl2pPr>
            <a:lvl3pPr marL="1143000" indent="-228600">
              <a:spcBef>
                <a:spcPct val="20000"/>
              </a:spcBef>
              <a:buClr>
                <a:schemeClr val="accent2"/>
              </a:buClr>
              <a:buSzPct val="70000"/>
              <a:buFont typeface="Wingdings 2" panose="05020102010507070707" pitchFamily="18" charset="2"/>
              <a:buChar char=""/>
              <a:defRPr sz="2100">
                <a:solidFill>
                  <a:schemeClr val="tx1"/>
                </a:solidFill>
                <a:latin typeface="Constantia" panose="02030602050306030303" pitchFamily="18" charset="0"/>
              </a:defRPr>
            </a:lvl3pPr>
            <a:lvl4pPr marL="1600200" indent="-228600">
              <a:spcBef>
                <a:spcPct val="20000"/>
              </a:spcBef>
              <a:buClr>
                <a:srgbClr val="0BD0D9"/>
              </a:buClr>
              <a:buSzPct val="65000"/>
              <a:buFont typeface="Wingdings 2" panose="05020102010507070707" pitchFamily="18" charset="2"/>
              <a:buChar char=""/>
              <a:defRPr sz="2000">
                <a:solidFill>
                  <a:schemeClr val="tx1"/>
                </a:solidFill>
                <a:latin typeface="Constantia" panose="02030602050306030303" pitchFamily="18" charset="0"/>
              </a:defRPr>
            </a:lvl4pPr>
            <a:lvl5pPr marL="2057400" indent="-228600">
              <a:spcBef>
                <a:spcPct val="20000"/>
              </a:spcBef>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5pPr>
            <a:lvl6pPr marL="25146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6pPr>
            <a:lvl7pPr marL="29718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7pPr>
            <a:lvl8pPr marL="34290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8pPr>
            <a:lvl9pPr marL="3886200" indent="-228600" eaLnBrk="0" fontAlgn="base" hangingPunct="0">
              <a:spcBef>
                <a:spcPct val="20000"/>
              </a:spcBef>
              <a:spcAft>
                <a:spcPct val="0"/>
              </a:spcAft>
              <a:buClr>
                <a:srgbClr val="10CF9B"/>
              </a:buClr>
              <a:buSzPct val="65000"/>
              <a:buFont typeface="Wingdings 2" panose="05020102010507070707" pitchFamily="18" charset="2"/>
              <a:buChar char=""/>
              <a:defRPr sz="2000">
                <a:solidFill>
                  <a:schemeClr val="tx1"/>
                </a:solidFill>
                <a:latin typeface="Constantia" panose="02030602050306030303" pitchFamily="18" charset="0"/>
              </a:defRPr>
            </a:lvl9pPr>
          </a:lstStyle>
          <a:p>
            <a:pPr algn="ctr" eaLnBrk="1" hangingPunct="1">
              <a:spcBef>
                <a:spcPct val="0"/>
              </a:spcBef>
              <a:buClrTx/>
              <a:buSzTx/>
              <a:buFontTx/>
              <a:buNone/>
            </a:pPr>
            <a:r>
              <a:rPr lang="en-US" altLang="en-US" sz="2000" b="1">
                <a:latin typeface="Times New Roman" panose="02020603050405020304" pitchFamily="18" charset="0"/>
                <a:cs typeface="Times New Roman" panose="02020603050405020304" pitchFamily="18" charset="0"/>
              </a:rPr>
              <a:t>Questions/Concerns: </a:t>
            </a:r>
          </a:p>
          <a:p>
            <a:pPr algn="ctr" eaLnBrk="1" hangingPunct="1">
              <a:spcBef>
                <a:spcPct val="0"/>
              </a:spcBef>
              <a:buClrTx/>
              <a:buSzTx/>
              <a:buFontTx/>
              <a:buNone/>
            </a:pPr>
            <a:r>
              <a:rPr lang="en-US" altLang="en-US" sz="2000" b="1">
                <a:latin typeface="Times New Roman" panose="02020603050405020304" pitchFamily="18" charset="0"/>
                <a:cs typeface="Times New Roman" panose="02020603050405020304" pitchFamily="18" charset="0"/>
              </a:rPr>
              <a:t>Jovonne Foster</a:t>
            </a:r>
            <a:endParaRPr lang="en-US" altLang="en-US" sz="2000" b="1">
              <a:solidFill>
                <a:srgbClr val="0070C0"/>
              </a:solidFill>
              <a:latin typeface="Times New Roman" panose="02020603050405020304" pitchFamily="18" charset="0"/>
              <a:cs typeface="Times New Roman" panose="02020603050405020304" pitchFamily="18" charset="0"/>
            </a:endParaRPr>
          </a:p>
          <a:p>
            <a:pPr algn="ctr" eaLnBrk="1" hangingPunct="1">
              <a:spcBef>
                <a:spcPct val="0"/>
              </a:spcBef>
              <a:buClrTx/>
              <a:buSzTx/>
              <a:buFontTx/>
              <a:buNone/>
            </a:pPr>
            <a:r>
              <a:rPr lang="en-US" altLang="en-US" sz="2000" b="1">
                <a:solidFill>
                  <a:srgbClr val="0070C0"/>
                </a:solidFill>
                <a:latin typeface="Times New Roman" panose="02020603050405020304" pitchFamily="18" charset="0"/>
                <a:cs typeface="Times New Roman" panose="02020603050405020304" pitchFamily="18" charset="0"/>
              </a:rPr>
              <a:t>Jovonne_williams@hotmail.com</a:t>
            </a:r>
          </a:p>
          <a:p>
            <a:pPr algn="ctr" eaLnBrk="1" hangingPunct="1">
              <a:spcBef>
                <a:spcPct val="0"/>
              </a:spcBef>
              <a:buClrTx/>
              <a:buSzTx/>
              <a:buFontTx/>
              <a:buNone/>
            </a:pPr>
            <a:endParaRPr lang="en-US" altLang="en-US" sz="2000" b="1">
              <a:latin typeface="Times New Roman" panose="02020603050405020304" pitchFamily="18" charset="0"/>
              <a:cs typeface="Times New Roman" panose="02020603050405020304" pitchFamily="18" charset="0"/>
            </a:endParaRPr>
          </a:p>
        </p:txBody>
      </p:sp>
      <p:pic>
        <p:nvPicPr>
          <p:cNvPr id="29" name="Video 28">
            <a:hlinkClick r:id="" action="ppaction://media"/>
            <a:extLst>
              <a:ext uri="{FF2B5EF4-FFF2-40B4-BE49-F238E27FC236}">
                <a16:creationId xmlns:a16="http://schemas.microsoft.com/office/drawing/2014/main" id="{F85101E0-A435-4D27-9B87-00DEE160F40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610"/>
    </mc:Choice>
    <mc:Fallback xmlns="">
      <p:transition spd="slow" advTm="36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9"/>
                </p:tgtEl>
              </p:cMediaNode>
            </p:video>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9"/>
                                        </p:tgtEl>
                                      </p:cBhvr>
                                    </p:cmd>
                                  </p:childTnLst>
                                </p:cTn>
                              </p:par>
                            </p:childTnLst>
                          </p:cTn>
                        </p:par>
                      </p:childTnLst>
                    </p:cTn>
                  </p:par>
                </p:childTnLst>
              </p:cTn>
              <p:nextCondLst>
                <p:cond evt="onClick" delay="0">
                  <p:tgtEl>
                    <p:spTgt spid="2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CE4AA9BE-C5AB-42AB-A8BB-EF7B7B4FA809}"/>
              </a:ext>
            </a:extLst>
          </p:cNvPr>
          <p:cNvSpPr>
            <a:spLocks noGrp="1"/>
          </p:cNvSpPr>
          <p:nvPr>
            <p:ph type="title"/>
          </p:nvPr>
        </p:nvSpPr>
        <p:spPr/>
        <p:txBody>
          <a:bodyPr/>
          <a:lstStyle/>
          <a:p>
            <a:pPr algn="ctr"/>
            <a:r>
              <a:rPr lang="en-US" altLang="en-US" b="1"/>
              <a:t>New User Video</a:t>
            </a:r>
          </a:p>
        </p:txBody>
      </p:sp>
      <p:pic>
        <p:nvPicPr>
          <p:cNvPr id="5" name="PsAKoE48Ugw">
            <a:extLst>
              <a:ext uri="{FF2B5EF4-FFF2-40B4-BE49-F238E27FC236}">
                <a16:creationId xmlns:a16="http://schemas.microsoft.com/office/drawing/2014/main" id="{8226E347-4522-4ADD-8C08-032A9D3F1D42}"/>
              </a:ext>
            </a:extLst>
          </p:cNvPr>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482600" y="1828800"/>
            <a:ext cx="7975600" cy="4486275"/>
          </a:xfrm>
        </p:spPr>
      </p:pic>
      <p:sp>
        <p:nvSpPr>
          <p:cNvPr id="25604" name="Slide Number Placeholder 3">
            <a:extLst>
              <a:ext uri="{FF2B5EF4-FFF2-40B4-BE49-F238E27FC236}">
                <a16:creationId xmlns:a16="http://schemas.microsoft.com/office/drawing/2014/main" id="{4E833F84-5C33-4C35-8760-1A2123D6526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D80131-6693-4C84-BE4F-3975EF70C94C}" type="slidenum">
              <a:rPr lang="en-US" altLang="en-US">
                <a:solidFill>
                  <a:srgbClr val="045C75"/>
                </a:solidFill>
                <a:latin typeface="Constantia" panose="02030602050306030303" pitchFamily="18" charset="0"/>
              </a:rPr>
              <a:pPr/>
              <a:t>18</a:t>
            </a:fld>
            <a:endParaRPr lang="en-US" altLang="en-US">
              <a:solidFill>
                <a:srgbClr val="045C75"/>
              </a:solidFill>
              <a:latin typeface="Constantia" panose="0203060205030603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EC71E3E9-ED08-40A1-9045-391C69415497}"/>
              </a:ext>
            </a:extLst>
          </p:cNvPr>
          <p:cNvSpPr>
            <a:spLocks noGrp="1"/>
          </p:cNvSpPr>
          <p:nvPr>
            <p:ph type="title"/>
          </p:nvPr>
        </p:nvSpPr>
        <p:spPr/>
        <p:txBody>
          <a:bodyPr/>
          <a:lstStyle/>
          <a:p>
            <a:r>
              <a:rPr lang="en-US" altLang="en-US" b="1"/>
              <a:t>What is MemberHub?</a:t>
            </a:r>
            <a:endParaRPr lang="en-US" altLang="en-US"/>
          </a:p>
        </p:txBody>
      </p:sp>
      <p:sp>
        <p:nvSpPr>
          <p:cNvPr id="7171" name="Content Placeholder 2">
            <a:extLst>
              <a:ext uri="{FF2B5EF4-FFF2-40B4-BE49-F238E27FC236}">
                <a16:creationId xmlns:a16="http://schemas.microsoft.com/office/drawing/2014/main" id="{95C358E3-26F8-4EDC-8690-7E1B9B456CC3}"/>
              </a:ext>
            </a:extLst>
          </p:cNvPr>
          <p:cNvSpPr>
            <a:spLocks noGrp="1"/>
          </p:cNvSpPr>
          <p:nvPr>
            <p:ph idx="1"/>
          </p:nvPr>
        </p:nvSpPr>
        <p:spPr/>
        <p:txBody>
          <a:bodyPr/>
          <a:lstStyle/>
          <a:p>
            <a:r>
              <a:rPr lang="en-US" altLang="en-US"/>
              <a:t>MemberHub is a tool that makes running the PTA easier. The system puts all your online tools in one place, making it easier to engage families, raise funds, and stay in good standing. You and your volunteers will save hours on admin tasks so you can focus on connecting with your children and supporting your school.</a:t>
            </a:r>
          </a:p>
          <a:p>
            <a:endParaRPr lang="en-US" altLang="en-US"/>
          </a:p>
        </p:txBody>
      </p:sp>
      <p:sp>
        <p:nvSpPr>
          <p:cNvPr id="7172" name="Slide Number Placeholder 3">
            <a:extLst>
              <a:ext uri="{FF2B5EF4-FFF2-40B4-BE49-F238E27FC236}">
                <a16:creationId xmlns:a16="http://schemas.microsoft.com/office/drawing/2014/main" id="{DD419BB8-03A5-4F05-AAE4-2A1D39E3974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866853-6EC1-40FA-B1D6-66866D57C843}" type="slidenum">
              <a:rPr lang="en-US" altLang="en-US">
                <a:solidFill>
                  <a:srgbClr val="045C75"/>
                </a:solidFill>
                <a:latin typeface="Constantia" panose="02030602050306030303" pitchFamily="18" charset="0"/>
              </a:rPr>
              <a:pPr/>
              <a:t>2</a:t>
            </a:fld>
            <a:endParaRPr lang="en-US" altLang="en-US">
              <a:solidFill>
                <a:srgbClr val="045C75"/>
              </a:solidFill>
              <a:latin typeface="Constantia" panose="02030602050306030303" pitchFamily="18" charset="0"/>
            </a:endParaRPr>
          </a:p>
        </p:txBody>
      </p:sp>
      <p:pic>
        <p:nvPicPr>
          <p:cNvPr id="27" name="Video 26">
            <a:hlinkClick r:id="" action="ppaction://media"/>
            <a:extLst>
              <a:ext uri="{FF2B5EF4-FFF2-40B4-BE49-F238E27FC236}">
                <a16:creationId xmlns:a16="http://schemas.microsoft.com/office/drawing/2014/main" id="{3652C31D-FC4A-4E95-B4BB-FDCF9E2F1FF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757"/>
    </mc:Choice>
    <mc:Fallback xmlns="">
      <p:transition spd="slow" advTm="28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D0A1143C-8385-41F7-B8C8-3B0872B76ECF}"/>
              </a:ext>
            </a:extLst>
          </p:cNvPr>
          <p:cNvSpPr>
            <a:spLocks noGrp="1"/>
          </p:cNvSpPr>
          <p:nvPr>
            <p:ph type="title"/>
          </p:nvPr>
        </p:nvSpPr>
        <p:spPr>
          <a:xfrm>
            <a:off x="457200" y="704850"/>
            <a:ext cx="8229600" cy="1143000"/>
          </a:xfrm>
        </p:spPr>
        <p:txBody>
          <a:bodyPr/>
          <a:lstStyle/>
          <a:p>
            <a:r>
              <a:rPr lang="en-US" altLang="en-US" b="1"/>
              <a:t>With MemberHub, PTA leaders can:</a:t>
            </a:r>
            <a:endParaRPr lang="en-US" altLang="en-US"/>
          </a:p>
        </p:txBody>
      </p:sp>
      <p:sp>
        <p:nvSpPr>
          <p:cNvPr id="8195" name="Content Placeholder 2">
            <a:extLst>
              <a:ext uri="{FF2B5EF4-FFF2-40B4-BE49-F238E27FC236}">
                <a16:creationId xmlns:a16="http://schemas.microsoft.com/office/drawing/2014/main" id="{3E86436E-4978-4330-A113-F437319E74F1}"/>
              </a:ext>
            </a:extLst>
          </p:cNvPr>
          <p:cNvSpPr>
            <a:spLocks noGrp="1"/>
          </p:cNvSpPr>
          <p:nvPr>
            <p:ph sz="half" idx="1"/>
          </p:nvPr>
        </p:nvSpPr>
        <p:spPr>
          <a:xfrm>
            <a:off x="457200" y="1920875"/>
            <a:ext cx="4038600" cy="4433888"/>
          </a:xfrm>
        </p:spPr>
        <p:txBody>
          <a:bodyPr/>
          <a:lstStyle/>
          <a:p>
            <a:r>
              <a:rPr lang="en-US" altLang="en-US" b="1"/>
              <a:t>Sell PTA memberships and school gear, and collect donations -- all online. </a:t>
            </a:r>
          </a:p>
          <a:p>
            <a:r>
              <a:rPr lang="en-US" altLang="en-US" b="1"/>
              <a:t>Stay in good standing with state PTA requirements. </a:t>
            </a:r>
          </a:p>
          <a:p>
            <a:r>
              <a:rPr lang="en-US" altLang="en-US" b="1"/>
              <a:t>Create easy sign-ups </a:t>
            </a:r>
          </a:p>
          <a:p>
            <a:r>
              <a:rPr lang="en-US" altLang="en-US" b="1"/>
              <a:t>Raise money </a:t>
            </a:r>
            <a:endParaRPr lang="en-US" altLang="en-US"/>
          </a:p>
          <a:p>
            <a:r>
              <a:rPr lang="en-US" altLang="en-US" b="1"/>
              <a:t>Create continuity </a:t>
            </a:r>
          </a:p>
          <a:p>
            <a:endParaRPr lang="en-US" altLang="en-US"/>
          </a:p>
          <a:p>
            <a:endParaRPr lang="en-US" altLang="en-US"/>
          </a:p>
        </p:txBody>
      </p:sp>
      <p:sp>
        <p:nvSpPr>
          <p:cNvPr id="5" name="Content Placeholder 4">
            <a:extLst>
              <a:ext uri="{FF2B5EF4-FFF2-40B4-BE49-F238E27FC236}">
                <a16:creationId xmlns:a16="http://schemas.microsoft.com/office/drawing/2014/main" id="{BDA243C7-7A3B-47BD-981F-6148D6035EC8}"/>
              </a:ext>
            </a:extLst>
          </p:cNvPr>
          <p:cNvSpPr>
            <a:spLocks noGrp="1"/>
          </p:cNvSpPr>
          <p:nvPr>
            <p:ph sz="half" idx="2"/>
          </p:nvPr>
        </p:nvSpPr>
        <p:spPr>
          <a:xfrm>
            <a:off x="4648200" y="1920875"/>
            <a:ext cx="4038600" cy="4433888"/>
          </a:xfrm>
        </p:spPr>
        <p:txBody>
          <a:bodyPr/>
          <a:lstStyle/>
          <a:p>
            <a:pPr>
              <a:defRPr/>
            </a:pPr>
            <a:r>
              <a:rPr lang="en-US" b="1"/>
              <a:t>Give parents one master view </a:t>
            </a:r>
          </a:p>
          <a:p>
            <a:pPr>
              <a:defRPr/>
            </a:pPr>
            <a:r>
              <a:rPr lang="en-US" b="1"/>
              <a:t>Communicate with individuals and targeted groups</a:t>
            </a:r>
          </a:p>
          <a:p>
            <a:pPr>
              <a:defRPr/>
            </a:pPr>
            <a:r>
              <a:rPr lang="en-US" b="1"/>
              <a:t>Drag and drop files and photos </a:t>
            </a:r>
            <a:endParaRPr lang="en-US"/>
          </a:p>
          <a:p>
            <a:pPr>
              <a:defRPr/>
            </a:pPr>
            <a:r>
              <a:rPr lang="en-US" b="1"/>
              <a:t>Get the MemberHub app </a:t>
            </a:r>
          </a:p>
          <a:p>
            <a:pPr>
              <a:defRPr/>
            </a:pPr>
            <a:r>
              <a:rPr lang="en-US" b="1"/>
              <a:t>And more!</a:t>
            </a:r>
            <a:endParaRPr lang="en-US"/>
          </a:p>
          <a:p>
            <a:pPr marL="0" indent="0">
              <a:buFont typeface="Wingdings 2" panose="05020102010507070707" pitchFamily="18" charset="2"/>
              <a:buNone/>
              <a:defRPr/>
            </a:pPr>
            <a:endParaRPr lang="en-US"/>
          </a:p>
        </p:txBody>
      </p:sp>
      <p:sp>
        <p:nvSpPr>
          <p:cNvPr id="8197" name="Slide Number Placeholder 3">
            <a:extLst>
              <a:ext uri="{FF2B5EF4-FFF2-40B4-BE49-F238E27FC236}">
                <a16:creationId xmlns:a16="http://schemas.microsoft.com/office/drawing/2014/main" id="{5C49C605-D084-40FB-B5B1-EBC20F2E2F7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B2CF25-9F56-4F0D-AFB8-E010D9990397}" type="slidenum">
              <a:rPr lang="en-US" altLang="en-US">
                <a:solidFill>
                  <a:srgbClr val="045C75"/>
                </a:solidFill>
                <a:latin typeface="Constantia" panose="02030602050306030303" pitchFamily="18" charset="0"/>
              </a:rPr>
              <a:pPr/>
              <a:t>3</a:t>
            </a:fld>
            <a:endParaRPr lang="en-US" altLang="en-US">
              <a:solidFill>
                <a:srgbClr val="045C75"/>
              </a:solidFill>
              <a:latin typeface="Constantia" panose="02030602050306030303" pitchFamily="18" charset="0"/>
            </a:endParaRPr>
          </a:p>
        </p:txBody>
      </p:sp>
      <p:pic>
        <p:nvPicPr>
          <p:cNvPr id="18" name="Video 17">
            <a:hlinkClick r:id="" action="ppaction://media"/>
            <a:extLst>
              <a:ext uri="{FF2B5EF4-FFF2-40B4-BE49-F238E27FC236}">
                <a16:creationId xmlns:a16="http://schemas.microsoft.com/office/drawing/2014/main" id="{129F0FCE-B47F-4435-A122-D7710F290D2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994"/>
    </mc:Choice>
    <mc:Fallback xmlns="">
      <p:transition spd="slow" advTm="38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5EAB7CC3-7D6E-4ACC-B9B1-CACFECE42318}"/>
              </a:ext>
            </a:extLst>
          </p:cNvPr>
          <p:cNvSpPr>
            <a:spLocks noGrp="1"/>
          </p:cNvSpPr>
          <p:nvPr>
            <p:ph type="title"/>
          </p:nvPr>
        </p:nvSpPr>
        <p:spPr/>
        <p:txBody>
          <a:bodyPr/>
          <a:lstStyle/>
          <a:p>
            <a:r>
              <a:rPr lang="en-US" altLang="en-US" b="1"/>
              <a:t>If it’s your first time logging in:</a:t>
            </a:r>
            <a:endParaRPr lang="en-US" altLang="en-US"/>
          </a:p>
        </p:txBody>
      </p:sp>
      <p:sp>
        <p:nvSpPr>
          <p:cNvPr id="9219" name="Content Placeholder 2">
            <a:extLst>
              <a:ext uri="{FF2B5EF4-FFF2-40B4-BE49-F238E27FC236}">
                <a16:creationId xmlns:a16="http://schemas.microsoft.com/office/drawing/2014/main" id="{E7F29745-8056-4D33-87A9-844B1DD6FA39}"/>
              </a:ext>
            </a:extLst>
          </p:cNvPr>
          <p:cNvSpPr>
            <a:spLocks noGrp="1"/>
          </p:cNvSpPr>
          <p:nvPr>
            <p:ph idx="1"/>
          </p:nvPr>
        </p:nvSpPr>
        <p:spPr/>
        <p:txBody>
          <a:bodyPr/>
          <a:lstStyle/>
          <a:p>
            <a:r>
              <a:rPr lang="en-US" altLang="en-US"/>
              <a:t>You’ll need to go to the login screen, enter your email address and select the “I need to create a password" button.</a:t>
            </a:r>
          </a:p>
          <a:p>
            <a:endParaRPr lang="en-US" altLang="en-US"/>
          </a:p>
          <a:p>
            <a:r>
              <a:rPr lang="en-US" altLang="en-US"/>
              <a:t>Please make sure that your president has already done the initial site setup. Once the president logs in and enters officer lists, he or she can make you an admin. </a:t>
            </a:r>
          </a:p>
          <a:p>
            <a:endParaRPr lang="en-US" altLang="en-US"/>
          </a:p>
          <a:p>
            <a:r>
              <a:rPr lang="en-US" altLang="en-US"/>
              <a:t>PTA presidents may contact Karen Burghardt at </a:t>
            </a:r>
            <a:r>
              <a:rPr lang="en-US" altLang="en-US">
                <a:hlinkClick r:id="rId4"/>
              </a:rPr>
              <a:t>alabamapta@yahoo.com</a:t>
            </a:r>
            <a:r>
              <a:rPr lang="en-US" altLang="en-US"/>
              <a:t> for assistance.</a:t>
            </a:r>
          </a:p>
        </p:txBody>
      </p:sp>
      <p:sp>
        <p:nvSpPr>
          <p:cNvPr id="9220" name="Slide Number Placeholder 3">
            <a:extLst>
              <a:ext uri="{FF2B5EF4-FFF2-40B4-BE49-F238E27FC236}">
                <a16:creationId xmlns:a16="http://schemas.microsoft.com/office/drawing/2014/main" id="{AD926FE4-5608-474E-81B1-58AF5AF6DBE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B3145A7-B946-4117-B365-8B54FAD59EB4}" type="slidenum">
              <a:rPr lang="en-US" altLang="en-US">
                <a:solidFill>
                  <a:srgbClr val="045C75"/>
                </a:solidFill>
                <a:latin typeface="Constantia" panose="02030602050306030303" pitchFamily="18" charset="0"/>
              </a:rPr>
              <a:pPr/>
              <a:t>4</a:t>
            </a:fld>
            <a:endParaRPr lang="en-US" altLang="en-US">
              <a:solidFill>
                <a:srgbClr val="045C75"/>
              </a:solidFill>
              <a:latin typeface="Constantia" panose="02030602050306030303" pitchFamily="18" charset="0"/>
            </a:endParaRPr>
          </a:p>
        </p:txBody>
      </p:sp>
      <p:pic>
        <p:nvPicPr>
          <p:cNvPr id="5" name="Video 4">
            <a:hlinkClick r:id="" action="ppaction://media"/>
            <a:extLst>
              <a:ext uri="{FF2B5EF4-FFF2-40B4-BE49-F238E27FC236}">
                <a16:creationId xmlns:a16="http://schemas.microsoft.com/office/drawing/2014/main" id="{6547ED10-5D2B-4A0C-A1FE-9E06FA0F7CE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6467"/>
    </mc:Choice>
    <mc:Fallback xmlns="">
      <p:transition spd="slow" advTm="46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1">
            <a:extLst>
              <a:ext uri="{FF2B5EF4-FFF2-40B4-BE49-F238E27FC236}">
                <a16:creationId xmlns:a16="http://schemas.microsoft.com/office/drawing/2014/main" id="{7CAC943A-DF94-4F4B-9388-5D3D5A1B513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1FE290E-630A-4DFC-926D-0914E2B84966}" type="slidenum">
              <a:rPr lang="en-US" altLang="en-US">
                <a:solidFill>
                  <a:srgbClr val="045C75"/>
                </a:solidFill>
                <a:latin typeface="Constantia" panose="02030602050306030303" pitchFamily="18" charset="0"/>
              </a:rPr>
              <a:pPr/>
              <a:t>5</a:t>
            </a:fld>
            <a:endParaRPr lang="en-US" altLang="en-US">
              <a:solidFill>
                <a:srgbClr val="045C75"/>
              </a:solidFill>
              <a:latin typeface="Constantia" panose="02030602050306030303" pitchFamily="18" charset="0"/>
            </a:endParaRPr>
          </a:p>
        </p:txBody>
      </p:sp>
      <p:sp>
        <p:nvSpPr>
          <p:cNvPr id="10243" name="TextBox 2">
            <a:extLst>
              <a:ext uri="{FF2B5EF4-FFF2-40B4-BE49-F238E27FC236}">
                <a16:creationId xmlns:a16="http://schemas.microsoft.com/office/drawing/2014/main" id="{F65809D4-8BBD-441F-9992-350915BCEFA9}"/>
              </a:ext>
            </a:extLst>
          </p:cNvPr>
          <p:cNvSpPr txBox="1">
            <a:spLocks noChangeArrowheads="1"/>
          </p:cNvSpPr>
          <p:nvPr/>
        </p:nvSpPr>
        <p:spPr bwMode="auto">
          <a:xfrm>
            <a:off x="22225" y="685800"/>
            <a:ext cx="906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a:solidFill>
                  <a:schemeClr val="tx2"/>
                </a:solidFill>
                <a:latin typeface="Times New Roman" panose="02020603050405020304" pitchFamily="18" charset="0"/>
                <a:cs typeface="Times New Roman" panose="02020603050405020304" pitchFamily="18" charset="0"/>
              </a:rPr>
              <a:t>Login</a:t>
            </a:r>
          </a:p>
        </p:txBody>
      </p:sp>
      <p:pic>
        <p:nvPicPr>
          <p:cNvPr id="10244" name="Picture 1">
            <a:extLst>
              <a:ext uri="{FF2B5EF4-FFF2-40B4-BE49-F238E27FC236}">
                <a16:creationId xmlns:a16="http://schemas.microsoft.com/office/drawing/2014/main" id="{BD8ADF1B-8518-4424-B801-5A85566128FA}"/>
              </a:ext>
            </a:extLst>
          </p:cNvPr>
          <p:cNvPicPr>
            <a:picLocks noChangeAspect="1"/>
          </p:cNvPicPr>
          <p:nvPr/>
        </p:nvPicPr>
        <p:blipFill>
          <a:blip r:embed="rId4">
            <a:extLst>
              <a:ext uri="{28A0092B-C50C-407E-A947-70E740481C1C}">
                <a14:useLocalDpi xmlns:a14="http://schemas.microsoft.com/office/drawing/2010/main" val="0"/>
              </a:ext>
            </a:extLst>
          </a:blip>
          <a:srcRect l="14362" t="-726" r="23404" b="21536"/>
          <a:stretch>
            <a:fillRect/>
          </a:stretch>
        </p:blipFill>
        <p:spPr bwMode="auto">
          <a:xfrm>
            <a:off x="1143000" y="1447800"/>
            <a:ext cx="7162800" cy="481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Video 7">
            <a:hlinkClick r:id="" action="ppaction://media"/>
            <a:extLst>
              <a:ext uri="{FF2B5EF4-FFF2-40B4-BE49-F238E27FC236}">
                <a16:creationId xmlns:a16="http://schemas.microsoft.com/office/drawing/2014/main" id="{8CA4DCD0-0B38-42A9-89DA-58B1A8F7363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819"/>
    </mc:Choice>
    <mc:Fallback xmlns="">
      <p:transition spd="slow" advTm="20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1">
            <a:extLst>
              <a:ext uri="{FF2B5EF4-FFF2-40B4-BE49-F238E27FC236}">
                <a16:creationId xmlns:a16="http://schemas.microsoft.com/office/drawing/2014/main" id="{18A2660B-41B6-40B1-85C9-93262DFC512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E0DC57F-99CD-40BE-9133-5DEDB06B0642}" type="slidenum">
              <a:rPr lang="en-US" altLang="en-US">
                <a:solidFill>
                  <a:srgbClr val="045C75"/>
                </a:solidFill>
                <a:latin typeface="Constantia" panose="02030602050306030303" pitchFamily="18" charset="0"/>
              </a:rPr>
              <a:pPr/>
              <a:t>6</a:t>
            </a:fld>
            <a:endParaRPr lang="en-US" altLang="en-US">
              <a:solidFill>
                <a:srgbClr val="045C75"/>
              </a:solidFill>
              <a:latin typeface="Constantia" panose="02030602050306030303" pitchFamily="18" charset="0"/>
            </a:endParaRPr>
          </a:p>
        </p:txBody>
      </p:sp>
      <p:sp>
        <p:nvSpPr>
          <p:cNvPr id="11267" name="TextBox 2">
            <a:extLst>
              <a:ext uri="{FF2B5EF4-FFF2-40B4-BE49-F238E27FC236}">
                <a16:creationId xmlns:a16="http://schemas.microsoft.com/office/drawing/2014/main" id="{32A76ED8-5D26-438A-9CE9-12DEAAE4A9F3}"/>
              </a:ext>
            </a:extLst>
          </p:cNvPr>
          <p:cNvSpPr txBox="1">
            <a:spLocks noChangeArrowheads="1"/>
          </p:cNvSpPr>
          <p:nvPr/>
        </p:nvSpPr>
        <p:spPr bwMode="auto">
          <a:xfrm>
            <a:off x="76200" y="914400"/>
            <a:ext cx="906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4000" b="1">
                <a:solidFill>
                  <a:schemeClr val="tx2"/>
                </a:solidFill>
                <a:latin typeface="Times New Roman" panose="02020603050405020304" pitchFamily="18" charset="0"/>
                <a:cs typeface="Times New Roman" panose="02020603050405020304" pitchFamily="18" charset="0"/>
              </a:rPr>
              <a:t>Dashboard</a:t>
            </a:r>
          </a:p>
        </p:txBody>
      </p:sp>
      <p:pic>
        <p:nvPicPr>
          <p:cNvPr id="11268" name="Picture 2">
            <a:extLst>
              <a:ext uri="{FF2B5EF4-FFF2-40B4-BE49-F238E27FC236}">
                <a16:creationId xmlns:a16="http://schemas.microsoft.com/office/drawing/2014/main" id="{2AE2C734-EBA4-4E41-9293-3E0757524D29}"/>
              </a:ext>
            </a:extLst>
          </p:cNvPr>
          <p:cNvPicPr>
            <a:picLocks noChangeAspect="1"/>
          </p:cNvPicPr>
          <p:nvPr/>
        </p:nvPicPr>
        <p:blipFill>
          <a:blip r:embed="rId4">
            <a:extLst>
              <a:ext uri="{28A0092B-C50C-407E-A947-70E740481C1C}">
                <a14:useLocalDpi xmlns:a14="http://schemas.microsoft.com/office/drawing/2010/main" val="0"/>
              </a:ext>
            </a:extLst>
          </a:blip>
          <a:srcRect r="7874" b="11015"/>
          <a:stretch>
            <a:fillRect/>
          </a:stretch>
        </p:blipFill>
        <p:spPr bwMode="auto">
          <a:xfrm>
            <a:off x="304800" y="1676400"/>
            <a:ext cx="8424863"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Video 2">
            <a:hlinkClick r:id="" action="ppaction://media"/>
            <a:extLst>
              <a:ext uri="{FF2B5EF4-FFF2-40B4-BE49-F238E27FC236}">
                <a16:creationId xmlns:a16="http://schemas.microsoft.com/office/drawing/2014/main" id="{439DDF3B-870B-4B16-A089-23A785726E7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3995"/>
    </mc:Choice>
    <mc:Fallback xmlns="">
      <p:transition spd="slow" advTm="53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AEA42BB9-9111-4DE9-B1C5-49AA96D6C887}"/>
              </a:ext>
            </a:extLst>
          </p:cNvPr>
          <p:cNvSpPr>
            <a:spLocks noGrp="1"/>
          </p:cNvSpPr>
          <p:nvPr>
            <p:ph type="title"/>
          </p:nvPr>
        </p:nvSpPr>
        <p:spPr/>
        <p:txBody>
          <a:bodyPr/>
          <a:lstStyle/>
          <a:p>
            <a:pPr algn="ctr"/>
            <a:r>
              <a:rPr lang="en-US" altLang="en-US"/>
              <a:t>Creating a New Hub</a:t>
            </a:r>
          </a:p>
        </p:txBody>
      </p:sp>
      <p:sp>
        <p:nvSpPr>
          <p:cNvPr id="12291" name="Content Placeholder 2">
            <a:extLst>
              <a:ext uri="{FF2B5EF4-FFF2-40B4-BE49-F238E27FC236}">
                <a16:creationId xmlns:a16="http://schemas.microsoft.com/office/drawing/2014/main" id="{011B21AE-65D0-418A-BB04-09C5ABA1B014}"/>
              </a:ext>
            </a:extLst>
          </p:cNvPr>
          <p:cNvSpPr>
            <a:spLocks noGrp="1"/>
          </p:cNvSpPr>
          <p:nvPr>
            <p:ph idx="1"/>
          </p:nvPr>
        </p:nvSpPr>
        <p:spPr/>
        <p:txBody>
          <a:bodyPr/>
          <a:lstStyle/>
          <a:p>
            <a:endParaRPr lang="en-US" altLang="en-US"/>
          </a:p>
        </p:txBody>
      </p:sp>
      <p:sp>
        <p:nvSpPr>
          <p:cNvPr id="12292" name="Slide Number Placeholder 3">
            <a:extLst>
              <a:ext uri="{FF2B5EF4-FFF2-40B4-BE49-F238E27FC236}">
                <a16:creationId xmlns:a16="http://schemas.microsoft.com/office/drawing/2014/main" id="{8BCAFC5D-3193-47CE-AAFB-2E5A1EEA1C9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354EFC-B9F4-45F2-8BBE-EE42C30C17E8}" type="slidenum">
              <a:rPr lang="en-US" altLang="en-US">
                <a:solidFill>
                  <a:srgbClr val="045C75"/>
                </a:solidFill>
                <a:latin typeface="Constantia" panose="02030602050306030303" pitchFamily="18" charset="0"/>
              </a:rPr>
              <a:pPr/>
              <a:t>7</a:t>
            </a:fld>
            <a:endParaRPr lang="en-US" altLang="en-US">
              <a:solidFill>
                <a:srgbClr val="045C75"/>
              </a:solidFill>
              <a:latin typeface="Constantia" panose="02030602050306030303" pitchFamily="18" charset="0"/>
            </a:endParaRPr>
          </a:p>
        </p:txBody>
      </p:sp>
      <p:pic>
        <p:nvPicPr>
          <p:cNvPr id="12293" name="Picture 4">
            <a:extLst>
              <a:ext uri="{FF2B5EF4-FFF2-40B4-BE49-F238E27FC236}">
                <a16:creationId xmlns:a16="http://schemas.microsoft.com/office/drawing/2014/main" id="{7909A3A4-A38D-4A29-AE62-2D9E958592F0}"/>
              </a:ext>
            </a:extLst>
          </p:cNvPr>
          <p:cNvPicPr>
            <a:picLocks noChangeAspect="1"/>
          </p:cNvPicPr>
          <p:nvPr/>
        </p:nvPicPr>
        <p:blipFill>
          <a:blip r:embed="rId4">
            <a:extLst>
              <a:ext uri="{28A0092B-C50C-407E-A947-70E740481C1C}">
                <a14:useLocalDpi xmlns:a14="http://schemas.microsoft.com/office/drawing/2010/main" val="0"/>
              </a:ext>
            </a:extLst>
          </a:blip>
          <a:srcRect l="-105" t="3003" r="7874" b="10567"/>
          <a:stretch>
            <a:fillRect/>
          </a:stretch>
        </p:blipFill>
        <p:spPr bwMode="auto">
          <a:xfrm>
            <a:off x="304800" y="1828800"/>
            <a:ext cx="8434388"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12" name="Ink 11">
                <a:extLst>
                  <a:ext uri="{FF2B5EF4-FFF2-40B4-BE49-F238E27FC236}">
                    <a16:creationId xmlns:a16="http://schemas.microsoft.com/office/drawing/2014/main" id="{F44C00B4-616A-4416-B405-1982A9C801E1}"/>
                  </a:ext>
                </a:extLst>
              </p14:cNvPr>
              <p14:cNvContentPartPr/>
              <p14:nvPr>
                <p:extLst>
                  <p:ext uri="{42D2F446-02D8-4167-A562-619A0277C38B}">
                    <p15:isNarration xmlns:p15="http://schemas.microsoft.com/office/powerpoint/2012/main" val="1"/>
                  </p:ext>
                </p:extLst>
              </p14:nvPr>
            </p14:nvContentPartPr>
            <p14:xfrm>
              <a:off x="2489400" y="2115000"/>
              <a:ext cx="4115880" cy="3592080"/>
            </p14:xfrm>
          </p:contentPart>
        </mc:Choice>
        <mc:Fallback xmlns="">
          <p:pic>
            <p:nvPicPr>
              <p:cNvPr id="12" name="Ink 11">
                <a:extLst>
                  <a:ext uri="{FF2B5EF4-FFF2-40B4-BE49-F238E27FC236}">
                    <a16:creationId xmlns:a16="http://schemas.microsoft.com/office/drawing/2014/main" id="{F44C00B4-616A-4416-B405-1982A9C801E1}"/>
                  </a:ext>
                </a:extLst>
              </p:cNvPr>
              <p:cNvPicPr>
                <a:picLocks noGrp="1" noRot="1" noChangeAspect="1" noMove="1" noResize="1" noEditPoints="1" noAdjustHandles="1" noChangeArrowheads="1" noChangeShapeType="1"/>
              </p:cNvPicPr>
              <p:nvPr/>
            </p:nvPicPr>
            <p:blipFill>
              <a:blip r:embed="rId6"/>
              <a:stretch>
                <a:fillRect/>
              </a:stretch>
            </p:blipFill>
            <p:spPr>
              <a:xfrm>
                <a:off x="2480040" y="2105640"/>
                <a:ext cx="4134600" cy="3610800"/>
              </a:xfrm>
              <a:prstGeom prst="rect">
                <a:avLst/>
              </a:prstGeom>
            </p:spPr>
          </p:pic>
        </mc:Fallback>
      </mc:AlternateContent>
      <p:pic>
        <p:nvPicPr>
          <p:cNvPr id="13" name="Video 12">
            <a:hlinkClick r:id="" action="ppaction://media"/>
            <a:extLst>
              <a:ext uri="{FF2B5EF4-FFF2-40B4-BE49-F238E27FC236}">
                <a16:creationId xmlns:a16="http://schemas.microsoft.com/office/drawing/2014/main" id="{0FD5AD53-08F6-408F-85BC-0A36E2B8805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846"/>
    </mc:Choice>
    <mc:Fallback xmlns="">
      <p:transition spd="slow" advTm="74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3"/>
                </p:tgtEl>
              </p:cMediaNode>
            </p:video>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ED6EF445-53AF-4ABB-B39A-151E0FDE0028}"/>
              </a:ext>
            </a:extLst>
          </p:cNvPr>
          <p:cNvSpPr>
            <a:spLocks noGrp="1"/>
          </p:cNvSpPr>
          <p:nvPr>
            <p:ph type="title"/>
          </p:nvPr>
        </p:nvSpPr>
        <p:spPr/>
        <p:txBody>
          <a:bodyPr/>
          <a:lstStyle/>
          <a:p>
            <a:pPr algn="ctr"/>
            <a:r>
              <a:rPr lang="en-US" altLang="en-US"/>
              <a:t>Setting Hub Details</a:t>
            </a:r>
          </a:p>
        </p:txBody>
      </p:sp>
      <p:pic>
        <p:nvPicPr>
          <p:cNvPr id="13315" name="Content Placeholder 4">
            <a:extLst>
              <a:ext uri="{FF2B5EF4-FFF2-40B4-BE49-F238E27FC236}">
                <a16:creationId xmlns:a16="http://schemas.microsoft.com/office/drawing/2014/main" id="{6240674F-809A-48E6-9827-78FF69D18E54}"/>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t="13091" r="7741" b="11339"/>
          <a:stretch>
            <a:fillRect/>
          </a:stretch>
        </p:blipFill>
        <p:spPr>
          <a:xfrm>
            <a:off x="457200" y="1905000"/>
            <a:ext cx="8269288" cy="3810000"/>
          </a:xfrm>
        </p:spPr>
      </p:pic>
      <p:sp>
        <p:nvSpPr>
          <p:cNvPr id="13316" name="Slide Number Placeholder 3">
            <a:extLst>
              <a:ext uri="{FF2B5EF4-FFF2-40B4-BE49-F238E27FC236}">
                <a16:creationId xmlns:a16="http://schemas.microsoft.com/office/drawing/2014/main" id="{BC3A519F-1F3E-4AC1-86EC-C93A5EB4C32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4151525-2F33-41F7-9CC9-2D64F080F895}" type="slidenum">
              <a:rPr lang="en-US" altLang="en-US">
                <a:solidFill>
                  <a:srgbClr val="045C75"/>
                </a:solidFill>
                <a:latin typeface="Constantia" panose="02030602050306030303" pitchFamily="18" charset="0"/>
              </a:rPr>
              <a:pPr/>
              <a:t>8</a:t>
            </a:fld>
            <a:endParaRPr lang="en-US" altLang="en-US">
              <a:solidFill>
                <a:srgbClr val="045C75"/>
              </a:solidFill>
              <a:latin typeface="Constantia" panose="02030602050306030303" pitchFamily="18" charset="0"/>
            </a:endParaRPr>
          </a:p>
        </p:txBody>
      </p:sp>
      <p:pic>
        <p:nvPicPr>
          <p:cNvPr id="12" name="Video 11">
            <a:hlinkClick r:id="" action="ppaction://media"/>
            <a:extLst>
              <a:ext uri="{FF2B5EF4-FFF2-40B4-BE49-F238E27FC236}">
                <a16:creationId xmlns:a16="http://schemas.microsoft.com/office/drawing/2014/main" id="{6B935DCC-97C8-4C27-8BB0-0D395A3B298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171"/>
    </mc:Choice>
    <mc:Fallback xmlns="">
      <p:transition spd="slow" advTm="76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94A86C91-ACF0-4132-8D7F-CD689DD6A8CD}"/>
              </a:ext>
            </a:extLst>
          </p:cNvPr>
          <p:cNvSpPr>
            <a:spLocks noGrp="1"/>
          </p:cNvSpPr>
          <p:nvPr>
            <p:ph type="title"/>
          </p:nvPr>
        </p:nvSpPr>
        <p:spPr>
          <a:xfrm>
            <a:off x="457200" y="704850"/>
            <a:ext cx="8229600" cy="1143000"/>
          </a:xfrm>
        </p:spPr>
        <p:txBody>
          <a:bodyPr/>
          <a:lstStyle/>
          <a:p>
            <a:pPr algn="ctr"/>
            <a:r>
              <a:rPr lang="en-US" altLang="en-US"/>
              <a:t>Hub Ideas</a:t>
            </a:r>
          </a:p>
        </p:txBody>
      </p:sp>
      <p:sp>
        <p:nvSpPr>
          <p:cNvPr id="3" name="Content Placeholder 2">
            <a:extLst>
              <a:ext uri="{FF2B5EF4-FFF2-40B4-BE49-F238E27FC236}">
                <a16:creationId xmlns:a16="http://schemas.microsoft.com/office/drawing/2014/main" id="{6B9E8D0E-771C-4857-A794-9A4F6D4A6B1B}"/>
              </a:ext>
            </a:extLst>
          </p:cNvPr>
          <p:cNvSpPr>
            <a:spLocks noGrp="1"/>
          </p:cNvSpPr>
          <p:nvPr>
            <p:ph sz="half" idx="1"/>
          </p:nvPr>
        </p:nvSpPr>
        <p:spPr>
          <a:xfrm>
            <a:off x="457200" y="1920875"/>
            <a:ext cx="4038600" cy="4433888"/>
          </a:xfrm>
        </p:spPr>
        <p:txBody>
          <a:bodyPr/>
          <a:lstStyle/>
          <a:p>
            <a:pPr marL="285750" indent="-285750">
              <a:buFont typeface="Arial" panose="020B0604020202020204" pitchFamily="34" charset="0"/>
              <a:buChar char="•"/>
              <a:defRPr/>
            </a:pPr>
            <a:r>
              <a:rPr lang="en-US" sz="2800">
                <a:solidFill>
                  <a:srgbClr val="000000"/>
                </a:solidFill>
              </a:rPr>
              <a:t>Everyone Hub</a:t>
            </a:r>
          </a:p>
          <a:p>
            <a:pPr marL="285750" indent="-285750">
              <a:buFont typeface="Arial" panose="020B0604020202020204" pitchFamily="34" charset="0"/>
              <a:buChar char="•"/>
              <a:defRPr/>
            </a:pPr>
            <a:r>
              <a:rPr lang="en-US" sz="2800">
                <a:solidFill>
                  <a:srgbClr val="000000"/>
                </a:solidFill>
              </a:rPr>
              <a:t>Principals Hub</a:t>
            </a:r>
          </a:p>
          <a:p>
            <a:pPr marL="285750" indent="-285750">
              <a:buFont typeface="Arial" panose="020B0604020202020204" pitchFamily="34" charset="0"/>
              <a:buChar char="•"/>
              <a:defRPr/>
            </a:pPr>
            <a:r>
              <a:rPr lang="en-US" sz="2800"/>
              <a:t>PTA Board Hub</a:t>
            </a:r>
          </a:p>
          <a:p>
            <a:pPr marL="285750" indent="-285750">
              <a:buFont typeface="Arial" panose="020B0604020202020204" pitchFamily="34" charset="0"/>
              <a:buChar char="•"/>
              <a:defRPr/>
            </a:pPr>
            <a:r>
              <a:rPr lang="en-US" sz="2800"/>
              <a:t>Faculty Hub</a:t>
            </a:r>
          </a:p>
          <a:p>
            <a:pPr marL="285750" indent="-285750">
              <a:buFont typeface="Arial" panose="020B0604020202020204" pitchFamily="34" charset="0"/>
              <a:buChar char="•"/>
              <a:defRPr/>
            </a:pPr>
            <a:endParaRPr lang="en-US" sz="2800"/>
          </a:p>
          <a:p>
            <a:pPr>
              <a:defRPr/>
            </a:pPr>
            <a:endParaRPr lang="en-US"/>
          </a:p>
        </p:txBody>
      </p:sp>
      <p:sp>
        <p:nvSpPr>
          <p:cNvPr id="4" name="Content Placeholder 3">
            <a:extLst>
              <a:ext uri="{FF2B5EF4-FFF2-40B4-BE49-F238E27FC236}">
                <a16:creationId xmlns:a16="http://schemas.microsoft.com/office/drawing/2014/main" id="{6734D399-41AD-48F4-A3F0-4C7EC4FB0A11}"/>
              </a:ext>
            </a:extLst>
          </p:cNvPr>
          <p:cNvSpPr>
            <a:spLocks noGrp="1"/>
          </p:cNvSpPr>
          <p:nvPr>
            <p:ph sz="half" idx="2"/>
          </p:nvPr>
        </p:nvSpPr>
        <p:spPr>
          <a:xfrm>
            <a:off x="4495800" y="1920875"/>
            <a:ext cx="4495800" cy="4433888"/>
          </a:xfrm>
        </p:spPr>
        <p:txBody>
          <a:bodyPr/>
          <a:lstStyle/>
          <a:p>
            <a:pPr marL="285750" indent="-285750">
              <a:buFont typeface="Arial" panose="020B0604020202020204" pitchFamily="34" charset="0"/>
              <a:buChar char="•"/>
              <a:defRPr/>
            </a:pPr>
            <a:r>
              <a:rPr lang="en-US" sz="2800"/>
              <a:t>Reflections Committee Hub</a:t>
            </a:r>
          </a:p>
          <a:p>
            <a:pPr marL="285750" indent="-285750">
              <a:buFont typeface="Arial" panose="020B0604020202020204" pitchFamily="34" charset="0"/>
              <a:buChar char="•"/>
              <a:defRPr/>
            </a:pPr>
            <a:r>
              <a:rPr lang="en-US" sz="2800"/>
              <a:t>Parents Hub</a:t>
            </a:r>
          </a:p>
          <a:p>
            <a:pPr marL="285750" indent="-285750">
              <a:buFont typeface="Arial" panose="020B0604020202020204" pitchFamily="34" charset="0"/>
              <a:buChar char="•"/>
              <a:defRPr/>
            </a:pPr>
            <a:r>
              <a:rPr lang="en-US" sz="2800"/>
              <a:t>Room Moms Hub</a:t>
            </a:r>
          </a:p>
          <a:p>
            <a:pPr marL="285750" indent="-285750">
              <a:buFont typeface="Arial" panose="020B0604020202020204" pitchFamily="34" charset="0"/>
              <a:buChar char="•"/>
              <a:defRPr/>
            </a:pPr>
            <a:r>
              <a:rPr lang="en-US" sz="2800"/>
              <a:t>Students Hub</a:t>
            </a:r>
          </a:p>
          <a:p>
            <a:pPr>
              <a:defRPr/>
            </a:pPr>
            <a:endParaRPr lang="en-US"/>
          </a:p>
        </p:txBody>
      </p:sp>
      <p:sp>
        <p:nvSpPr>
          <p:cNvPr id="14341" name="Slide Number Placeholder 4">
            <a:extLst>
              <a:ext uri="{FF2B5EF4-FFF2-40B4-BE49-F238E27FC236}">
                <a16:creationId xmlns:a16="http://schemas.microsoft.com/office/drawing/2014/main" id="{002FB871-2BBF-4337-BD0D-801AD3BE7CE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A830200-731C-4EAB-8882-316C24BA0CDD}" type="slidenum">
              <a:rPr lang="en-US" altLang="en-US">
                <a:solidFill>
                  <a:srgbClr val="045C75"/>
                </a:solidFill>
                <a:latin typeface="Constantia" panose="02030602050306030303" pitchFamily="18" charset="0"/>
              </a:rPr>
              <a:pPr/>
              <a:t>9</a:t>
            </a:fld>
            <a:endParaRPr lang="en-US" altLang="en-US">
              <a:solidFill>
                <a:srgbClr val="045C75"/>
              </a:solidFill>
              <a:latin typeface="Constantia" panose="02030602050306030303" pitchFamily="18" charset="0"/>
            </a:endParaRPr>
          </a:p>
        </p:txBody>
      </p:sp>
      <p:pic>
        <p:nvPicPr>
          <p:cNvPr id="5" name="Video 4">
            <a:hlinkClick r:id="" action="ppaction://media"/>
            <a:extLst>
              <a:ext uri="{FF2B5EF4-FFF2-40B4-BE49-F238E27FC236}">
                <a16:creationId xmlns:a16="http://schemas.microsoft.com/office/drawing/2014/main" id="{3B84C912-5693-49FD-AB10-3FDB7FEDC04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6858000" y="5143500"/>
            <a:ext cx="2285999" cy="1714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189"/>
    </mc:Choice>
    <mc:Fallback xmlns="">
      <p:transition spd="slow" advTm="40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5092</TotalTime>
  <Words>392</Words>
  <Application>Microsoft Office PowerPoint</Application>
  <PresentationFormat>On-screen Show (4:3)</PresentationFormat>
  <Paragraphs>91</Paragraphs>
  <Slides>18</Slides>
  <Notes>2</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Constantia</vt:lpstr>
      <vt:lpstr>Times New Roman</vt:lpstr>
      <vt:lpstr>Wingdings 2</vt:lpstr>
      <vt:lpstr>Flow</vt:lpstr>
      <vt:lpstr>PowerPoint Presentation</vt:lpstr>
      <vt:lpstr>What is MemberHub?</vt:lpstr>
      <vt:lpstr>With MemberHub, PTA leaders can:</vt:lpstr>
      <vt:lpstr>If it’s your first time logging in:</vt:lpstr>
      <vt:lpstr>PowerPoint Presentation</vt:lpstr>
      <vt:lpstr>PowerPoint Presentation</vt:lpstr>
      <vt:lpstr>Creating a New Hub</vt:lpstr>
      <vt:lpstr>Setting Hub Details</vt:lpstr>
      <vt:lpstr>Hub Ideas</vt:lpstr>
      <vt:lpstr>PowerPoint Presentation</vt:lpstr>
      <vt:lpstr>Setting Up Your Stripe Account</vt:lpstr>
      <vt:lpstr>PowerPoint Presentation</vt:lpstr>
      <vt:lpstr>Product Ideas</vt:lpstr>
      <vt:lpstr>PowerPoint Presentation</vt:lpstr>
      <vt:lpstr>PowerPoint Presentation</vt:lpstr>
      <vt:lpstr>Free 1-on-1 Training Sessions </vt:lpstr>
      <vt:lpstr>PowerPoint Presentation</vt:lpstr>
      <vt:lpstr>New User Video</vt:lpstr>
    </vt:vector>
  </TitlesOfParts>
  <Company>CSC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vmoore3</dc:creator>
  <cp:lastModifiedBy>Chas Bowers</cp:lastModifiedBy>
  <cp:revision>1</cp:revision>
  <dcterms:created xsi:type="dcterms:W3CDTF">2014-07-03T18:07:37Z</dcterms:created>
  <dcterms:modified xsi:type="dcterms:W3CDTF">2020-09-04T13:39:30Z</dcterms:modified>
</cp:coreProperties>
</file>